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7" r:id="rId11"/>
    <p:sldId id="266" r:id="rId12"/>
    <p:sldId id="265" r:id="rId13"/>
    <p:sldId id="264" r:id="rId14"/>
    <p:sldId id="263" r:id="rId15"/>
    <p:sldId id="260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Find the verb phrase in each sentence and write it in the correct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83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9. The Murray School Olympic Games have started with a bang.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10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10. The Red Team has claimed the gold for the sack relay.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12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11. No one was expecting such a fast race.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97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12. Last year’s event had lasted twice as long.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17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13. Now, which children will win the medals for the somersault race?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56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14. A moment ago the teams were taking their places.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15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15. The suspense is growing.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30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6366" y="1031965"/>
            <a:ext cx="8621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16. Now they are rolling!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80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6366" y="1031965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17. Sara was racing in a wheelchair race.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94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6366" y="1031965"/>
            <a:ext cx="8621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18. They have lifted weights too.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48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1. The Junior Olympics were started in 1967.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48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6366" y="1031965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19. She is practicing for the Olympics.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93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6366" y="1031965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20. They are training several times a week.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4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2. The games are held every summer.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74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3. The annual event has included twenty-four sports.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13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4. Each young athlete was dreaming of a gold medal.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65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5. All of the competitors had </a:t>
            </a:r>
            <a:r>
              <a:rPr lang="en-US" sz="4400" dirty="0" smtClean="0">
                <a:solidFill>
                  <a:schemeClr val="bg1"/>
                </a:solidFill>
              </a:rPr>
              <a:t>won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other contests.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93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6. They have earned a place in the Junior Olympics.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34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7. The athletes will remember the games all their lives.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03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731" y="862148"/>
            <a:ext cx="8621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8. I am practicing for the next Junior Olympics.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77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D77CB799CD1042B3CD4511EF822249" ma:contentTypeVersion="26" ma:contentTypeDescription="Create a new document." ma:contentTypeScope="" ma:versionID="e50bfedadd5f187113a030adf9f744db">
  <xsd:schema xmlns:xsd="http://www.w3.org/2001/XMLSchema" xmlns:xs="http://www.w3.org/2001/XMLSchema" xmlns:p="http://schemas.microsoft.com/office/2006/metadata/properties" xmlns:ns3="6ba88a2f-d8ab-4c90-afa3-dcb25d3431d6" xmlns:ns4="e3ff1963-c5f6-40d0-a716-fd16e3ff4c70" targetNamespace="http://schemas.microsoft.com/office/2006/metadata/properties" ma:root="true" ma:fieldsID="067a646e3a4797fdbf9065cdcda5b5f2" ns3:_="" ns4:_="">
    <xsd:import namespace="6ba88a2f-d8ab-4c90-afa3-dcb25d3431d6"/>
    <xsd:import namespace="e3ff1963-c5f6-40d0-a716-fd16e3ff4c7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TeamsChannelId" minOccurs="0"/>
                <xsd:element ref="ns4:IsNotebookLocked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88a2f-d8ab-4c90-afa3-dcb25d3431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f1963-c5f6-40d0-a716-fd16e3ff4c70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e3ff1963-c5f6-40d0-a716-fd16e3ff4c70" xsi:nil="true"/>
    <Teachers xmlns="e3ff1963-c5f6-40d0-a716-fd16e3ff4c70">
      <UserInfo>
        <DisplayName/>
        <AccountId xsi:nil="true"/>
        <AccountType/>
      </UserInfo>
    </Teachers>
    <Templates xmlns="e3ff1963-c5f6-40d0-a716-fd16e3ff4c70" xsi:nil="true"/>
    <AppVersion xmlns="e3ff1963-c5f6-40d0-a716-fd16e3ff4c70" xsi:nil="true"/>
    <Invited_Teachers xmlns="e3ff1963-c5f6-40d0-a716-fd16e3ff4c70" xsi:nil="true"/>
    <Invited_Students xmlns="e3ff1963-c5f6-40d0-a716-fd16e3ff4c70" xsi:nil="true"/>
    <Owner xmlns="e3ff1963-c5f6-40d0-a716-fd16e3ff4c70">
      <UserInfo>
        <DisplayName/>
        <AccountId xsi:nil="true"/>
        <AccountType/>
      </UserInfo>
    </Owner>
    <Students xmlns="e3ff1963-c5f6-40d0-a716-fd16e3ff4c70">
      <UserInfo>
        <DisplayName/>
        <AccountId xsi:nil="true"/>
        <AccountType/>
      </UserInfo>
    </Students>
    <Student_Groups xmlns="e3ff1963-c5f6-40d0-a716-fd16e3ff4c70">
      <UserInfo>
        <DisplayName/>
        <AccountId xsi:nil="true"/>
        <AccountType/>
      </UserInfo>
    </Student_Groups>
    <NotebookType xmlns="e3ff1963-c5f6-40d0-a716-fd16e3ff4c70" xsi:nil="true"/>
    <CultureName xmlns="e3ff1963-c5f6-40d0-a716-fd16e3ff4c70" xsi:nil="true"/>
    <TeamsChannelId xmlns="e3ff1963-c5f6-40d0-a716-fd16e3ff4c70" xsi:nil="true"/>
    <IsNotebookLocked xmlns="e3ff1963-c5f6-40d0-a716-fd16e3ff4c70" xsi:nil="true"/>
    <Has_Teacher_Only_SectionGroup xmlns="e3ff1963-c5f6-40d0-a716-fd16e3ff4c70" xsi:nil="true"/>
    <FolderType xmlns="e3ff1963-c5f6-40d0-a716-fd16e3ff4c70" xsi:nil="true"/>
    <DefaultSectionNames xmlns="e3ff1963-c5f6-40d0-a716-fd16e3ff4c70" xsi:nil="true"/>
    <Is_Collaboration_Space_Locked xmlns="e3ff1963-c5f6-40d0-a716-fd16e3ff4c70" xsi:nil="true"/>
  </documentManagement>
</p:properties>
</file>

<file path=customXml/itemProps1.xml><?xml version="1.0" encoding="utf-8"?>
<ds:datastoreItem xmlns:ds="http://schemas.openxmlformats.org/officeDocument/2006/customXml" ds:itemID="{D65EF983-FFB3-47A5-92FE-4CE8A7D286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67E9FF-516D-41F7-99B3-3FF624190C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a88a2f-d8ab-4c90-afa3-dcb25d3431d6"/>
    <ds:schemaRef ds:uri="e3ff1963-c5f6-40d0-a716-fd16e3ff4c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EB4A00-9F95-44EA-9510-5B79458179B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6ba88a2f-d8ab-4c90-afa3-dcb25d3431d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3ff1963-c5f6-40d0-a716-fd16e3ff4c7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</TotalTime>
  <Words>231</Words>
  <Application>Microsoft Office PowerPoint</Application>
  <PresentationFormat>Widescreen</PresentationFormat>
  <Paragraphs>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Trebuchet MS</vt:lpstr>
      <vt:lpstr>Berlin</vt:lpstr>
      <vt:lpstr>Verb Phrases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District 87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Phrases</dc:title>
  <dc:creator>Grupp, Jennifer</dc:creator>
  <cp:lastModifiedBy>Grupp, Jennifer</cp:lastModifiedBy>
  <cp:revision>3</cp:revision>
  <dcterms:created xsi:type="dcterms:W3CDTF">2020-02-05T15:22:31Z</dcterms:created>
  <dcterms:modified xsi:type="dcterms:W3CDTF">2020-02-10T18:04:54Z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0x0101006ED77CB799CD1042B3CD4511EF822249</vt:lpwstr>
  </property>
</Properties>
</file>