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9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7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7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9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3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5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45A1-9962-406A-A39C-C913AFF8A1D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8D8B8-868A-4F06-B3B4-08553E861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7" y="155610"/>
            <a:ext cx="11201400" cy="641144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84564" y="5195455"/>
            <a:ext cx="4447309" cy="831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636818" y="5496791"/>
            <a:ext cx="4447309" cy="581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8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6" y="176247"/>
            <a:ext cx="11346872" cy="66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7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1" y="360218"/>
            <a:ext cx="10640291" cy="610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1" y="286616"/>
            <a:ext cx="11051597" cy="657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9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60" y="254577"/>
            <a:ext cx="11344275" cy="625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2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31" y="270596"/>
            <a:ext cx="10706533" cy="658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3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17" y="315189"/>
            <a:ext cx="11099656" cy="637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13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District 87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Buob, Jeanine</dc:creator>
  <cp:lastModifiedBy>Buob, Jeanine</cp:lastModifiedBy>
  <cp:revision>1</cp:revision>
  <dcterms:created xsi:type="dcterms:W3CDTF">2020-02-27T18:42:27Z</dcterms:created>
  <dcterms:modified xsi:type="dcterms:W3CDTF">2020-02-27T18:46:57Z</dcterms:modified>
</cp:coreProperties>
</file>