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Old Standard TT"/>
      <p:regular r:id="rId21"/>
      <p:bold r:id="rId22"/>
      <p: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OldStandardTT-bold.fntdata"/><Relationship Id="rId10" Type="http://schemas.openxmlformats.org/officeDocument/2006/relationships/slide" Target="slides/slide6.xml"/><Relationship Id="rId21" Type="http://schemas.openxmlformats.org/officeDocument/2006/relationships/font" Target="fonts/OldStandardTT-regular.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OldStandardT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3b39da9a0_85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b39da9a0_8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3b39da9a0_2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b39da9a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65f678e73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65f678e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16774f2c9c_0_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6774f2c9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4126eb697b_1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4126eb697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3b39da9a0_2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b39da9a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60da2402_1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660da240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3b39da9a0_8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b39da9a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3af407e7b_09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af407e7b_0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3af407e7b_08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af407e7b_0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3b39da9a0_2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b39da9a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65bc72f82_1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65bc72f8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Go up to Assembly Room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126eb697b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126eb69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3b3f0672a_0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b3f0672a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3af407e7b_0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af407e7b_0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gruppbuob.weebly.com" TargetMode="External"/><Relationship Id="rId4" Type="http://schemas.openxmlformats.org/officeDocument/2006/relationships/hyperlink" Target="http://gruppbuob.weebly.com" TargetMode="External"/><Relationship Id="rId5" Type="http://schemas.openxmlformats.org/officeDocument/2006/relationships/hyperlink" Target="mailto:buobj@district87.org" TargetMode="External"/><Relationship Id="rId6" Type="http://schemas.openxmlformats.org/officeDocument/2006/relationships/hyperlink" Target="mailto:gruppj@district87.org" TargetMode="External"/><Relationship Id="rId7"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B55B0E"/>
                </a:solidFill>
              </a:rPr>
              <a:t>Washington Handbooks</a:t>
            </a:r>
            <a:endParaRPr>
              <a:solidFill>
                <a:srgbClr val="B55B0E"/>
              </a:solidFill>
            </a:endParaRPr>
          </a:p>
        </p:txBody>
      </p:sp>
      <p:sp>
        <p:nvSpPr>
          <p:cNvPr id="60" name="Google Shape;60;p13"/>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419100" lvl="0" marL="457200" rtl="0">
              <a:spcBef>
                <a:spcPts val="0"/>
              </a:spcBef>
              <a:spcAft>
                <a:spcPts val="0"/>
              </a:spcAft>
              <a:buClr>
                <a:srgbClr val="B55B0E"/>
              </a:buClr>
              <a:buSzPts val="3000"/>
              <a:buChar char="●"/>
            </a:pPr>
            <a:r>
              <a:rPr lang="en" sz="3000">
                <a:solidFill>
                  <a:srgbClr val="B55B0E"/>
                </a:solidFill>
              </a:rPr>
              <a:t>If you have not yet done so, please pick up your child’s handbook and sign the sheet indicating your attendance and that you received your handbook. </a:t>
            </a:r>
            <a:endParaRPr sz="3000">
              <a:solidFill>
                <a:srgbClr val="B55B0E"/>
              </a:solidFill>
            </a:endParaRPr>
          </a:p>
          <a:p>
            <a:pPr indent="-419100" lvl="0" marL="457200">
              <a:spcBef>
                <a:spcPts val="0"/>
              </a:spcBef>
              <a:spcAft>
                <a:spcPts val="0"/>
              </a:spcAft>
              <a:buClr>
                <a:srgbClr val="B55B0E"/>
              </a:buClr>
              <a:buSzPts val="3000"/>
              <a:buChar char="●"/>
            </a:pPr>
            <a:r>
              <a:rPr lang="en" sz="3000">
                <a:solidFill>
                  <a:srgbClr val="B55B0E"/>
                </a:solidFill>
              </a:rPr>
              <a:t>Thank you.</a:t>
            </a:r>
            <a:endParaRPr sz="3000">
              <a:solidFill>
                <a:srgbClr val="B55B0E"/>
              </a:solidFill>
            </a:endParaRPr>
          </a:p>
        </p:txBody>
      </p:sp>
      <p:pic>
        <p:nvPicPr>
          <p:cNvPr id="61" name="Google Shape;61;p13"/>
          <p:cNvPicPr preferRelativeResize="0"/>
          <p:nvPr/>
        </p:nvPicPr>
        <p:blipFill>
          <a:blip r:embed="rId3">
            <a:alphaModFix/>
          </a:blip>
          <a:stretch>
            <a:fillRect/>
          </a:stretch>
        </p:blipFill>
        <p:spPr>
          <a:xfrm>
            <a:off x="6783225" y="2759800"/>
            <a:ext cx="1924425" cy="2235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22" name="Shape 122"/>
        <p:cNvGrpSpPr/>
        <p:nvPr/>
      </p:nvGrpSpPr>
      <p:grpSpPr>
        <a:xfrm>
          <a:off x="0" y="0"/>
          <a:ext cx="0" cy="0"/>
          <a:chOff x="0" y="0"/>
          <a:chExt cx="0" cy="0"/>
        </a:xfrm>
      </p:grpSpPr>
      <p:sp>
        <p:nvSpPr>
          <p:cNvPr id="123" name="Google Shape;123;p22"/>
          <p:cNvSpPr txBox="1"/>
          <p:nvPr>
            <p:ph type="title"/>
          </p:nvPr>
        </p:nvSpPr>
        <p:spPr>
          <a:xfrm>
            <a:off x="751975" y="336300"/>
            <a:ext cx="7664100" cy="85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B55B0E"/>
                </a:solidFill>
              </a:rPr>
              <a:t>Sign up Genius</a:t>
            </a:r>
            <a:endParaRPr>
              <a:solidFill>
                <a:srgbClr val="B55B0E"/>
              </a:solidFill>
            </a:endParaRPr>
          </a:p>
        </p:txBody>
      </p:sp>
      <p:sp>
        <p:nvSpPr>
          <p:cNvPr id="124" name="Google Shape;124;p22"/>
          <p:cNvSpPr txBox="1"/>
          <p:nvPr>
            <p:ph idx="1" type="body"/>
          </p:nvPr>
        </p:nvSpPr>
        <p:spPr>
          <a:xfrm>
            <a:off x="469225" y="1426750"/>
            <a:ext cx="8229600" cy="30174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B55B0E"/>
              </a:buClr>
              <a:buSzPts val="2400"/>
              <a:buChar char="●"/>
            </a:pPr>
            <a:r>
              <a:rPr lang="en" sz="2400">
                <a:solidFill>
                  <a:srgbClr val="B55B0E"/>
                </a:solidFill>
              </a:rPr>
              <a:t>class parties-healthy treats/popcorn/water</a:t>
            </a:r>
            <a:endParaRPr sz="2400">
              <a:solidFill>
                <a:srgbClr val="B55B0E"/>
              </a:solidFill>
            </a:endParaRPr>
          </a:p>
          <a:p>
            <a:pPr indent="-381000" lvl="0" marL="457200" rtl="0">
              <a:spcBef>
                <a:spcPts val="0"/>
              </a:spcBef>
              <a:spcAft>
                <a:spcPts val="0"/>
              </a:spcAft>
              <a:buClr>
                <a:srgbClr val="B55B0E"/>
              </a:buClr>
              <a:buSzPts val="2400"/>
              <a:buChar char="●"/>
            </a:pPr>
            <a:r>
              <a:rPr lang="en" sz="2400">
                <a:solidFill>
                  <a:srgbClr val="B55B0E"/>
                </a:solidFill>
              </a:rPr>
              <a:t>student-led conferences</a:t>
            </a:r>
            <a:endParaRPr sz="2400">
              <a:solidFill>
                <a:srgbClr val="B55B0E"/>
              </a:solidFill>
            </a:endParaRPr>
          </a:p>
          <a:p>
            <a:pPr indent="-381000" lvl="0" marL="457200" rtl="0">
              <a:spcBef>
                <a:spcPts val="0"/>
              </a:spcBef>
              <a:spcAft>
                <a:spcPts val="0"/>
              </a:spcAft>
              <a:buClr>
                <a:srgbClr val="B55B0E"/>
              </a:buClr>
              <a:buSzPts val="2400"/>
              <a:buChar char="●"/>
            </a:pPr>
            <a:r>
              <a:rPr lang="en" sz="2400">
                <a:solidFill>
                  <a:srgbClr val="B55B0E"/>
                </a:solidFill>
              </a:rPr>
              <a:t>look for emails as parties and conferences approach</a:t>
            </a:r>
            <a:endParaRPr sz="2400">
              <a:solidFill>
                <a:srgbClr val="B55B0E"/>
              </a:solidFill>
            </a:endParaRPr>
          </a:p>
        </p:txBody>
      </p:sp>
      <p:pic>
        <p:nvPicPr>
          <p:cNvPr descr="conference.gif" id="125" name="Google Shape;125;p22"/>
          <p:cNvPicPr preferRelativeResize="0"/>
          <p:nvPr/>
        </p:nvPicPr>
        <p:blipFill>
          <a:blip r:embed="rId3">
            <a:alphaModFix/>
          </a:blip>
          <a:stretch>
            <a:fillRect/>
          </a:stretch>
        </p:blipFill>
        <p:spPr>
          <a:xfrm>
            <a:off x="7039723" y="493523"/>
            <a:ext cx="1303275" cy="1646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751975" y="336300"/>
            <a:ext cx="7664100" cy="85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B55B0E"/>
                </a:solidFill>
              </a:rPr>
              <a:t>Remind Communication Tool</a:t>
            </a:r>
            <a:endParaRPr>
              <a:solidFill>
                <a:srgbClr val="B55B0E"/>
              </a:solidFill>
            </a:endParaRPr>
          </a:p>
        </p:txBody>
      </p:sp>
      <p:sp>
        <p:nvSpPr>
          <p:cNvPr id="131" name="Google Shape;131;p23"/>
          <p:cNvSpPr txBox="1"/>
          <p:nvPr>
            <p:ph idx="1" type="body"/>
          </p:nvPr>
        </p:nvSpPr>
        <p:spPr>
          <a:xfrm>
            <a:off x="457200" y="1240650"/>
            <a:ext cx="8229600" cy="31920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B55B0E"/>
              </a:buClr>
              <a:buSzPts val="2400"/>
              <a:buChar char="●"/>
            </a:pPr>
            <a:r>
              <a:rPr lang="en" sz="2400">
                <a:solidFill>
                  <a:srgbClr val="B55B0E"/>
                </a:solidFill>
              </a:rPr>
              <a:t>Text messages from teachers for important events</a:t>
            </a:r>
            <a:endParaRPr sz="2400">
              <a:solidFill>
                <a:srgbClr val="B55B0E"/>
              </a:solidFill>
            </a:endParaRPr>
          </a:p>
          <a:p>
            <a:pPr indent="-381000" lvl="0" marL="457200" rtl="0">
              <a:spcBef>
                <a:spcPts val="0"/>
              </a:spcBef>
              <a:spcAft>
                <a:spcPts val="0"/>
              </a:spcAft>
              <a:buClr>
                <a:srgbClr val="B55B0E"/>
              </a:buClr>
              <a:buSzPts val="2400"/>
              <a:buChar char="●"/>
            </a:pPr>
            <a:r>
              <a:rPr lang="en" sz="2400">
                <a:solidFill>
                  <a:srgbClr val="B55B0E"/>
                </a:solidFill>
              </a:rPr>
              <a:t>Phone numbers are private</a:t>
            </a:r>
            <a:endParaRPr sz="2400">
              <a:solidFill>
                <a:srgbClr val="B55B0E"/>
              </a:solidFill>
            </a:endParaRPr>
          </a:p>
          <a:p>
            <a:pPr indent="-381000" lvl="0" marL="457200" rtl="0">
              <a:spcBef>
                <a:spcPts val="0"/>
              </a:spcBef>
              <a:spcAft>
                <a:spcPts val="0"/>
              </a:spcAft>
              <a:buClr>
                <a:srgbClr val="B55B0E"/>
              </a:buClr>
              <a:buSzPts val="2400"/>
              <a:buFont typeface="Comic Sans MS"/>
              <a:buChar char="●"/>
            </a:pPr>
            <a:r>
              <a:rPr lang="en" sz="2400">
                <a:solidFill>
                  <a:srgbClr val="B55B0E"/>
                </a:solidFill>
              </a:rPr>
              <a:t>Great way to receive information quickly and efficiently</a:t>
            </a:r>
            <a:endParaRPr sz="2400">
              <a:solidFill>
                <a:srgbClr val="B55B0E"/>
              </a:solidFill>
            </a:endParaRPr>
          </a:p>
          <a:p>
            <a:pPr indent="0" lvl="0" marL="457200" rtl="0">
              <a:spcBef>
                <a:spcPts val="1600"/>
              </a:spcBef>
              <a:spcAft>
                <a:spcPts val="0"/>
              </a:spcAft>
              <a:buNone/>
            </a:pPr>
            <a:r>
              <a:t/>
            </a:r>
            <a:endParaRPr sz="2400">
              <a:solidFill>
                <a:srgbClr val="B55B0E"/>
              </a:solidFill>
            </a:endParaRPr>
          </a:p>
          <a:p>
            <a:pPr indent="0" lvl="0" marL="457200" rtl="0">
              <a:spcBef>
                <a:spcPts val="1600"/>
              </a:spcBef>
              <a:spcAft>
                <a:spcPts val="1600"/>
              </a:spcAft>
              <a:buNone/>
            </a:pPr>
            <a:r>
              <a:t/>
            </a:r>
            <a:endParaRPr sz="2400">
              <a:solidFill>
                <a:srgbClr val="B55B0E"/>
              </a:solidFill>
              <a:latin typeface="Comic Sans MS"/>
              <a:ea typeface="Comic Sans MS"/>
              <a:cs typeface="Comic Sans MS"/>
              <a:sym typeface="Comic Sans MS"/>
            </a:endParaRPr>
          </a:p>
        </p:txBody>
      </p:sp>
      <p:pic>
        <p:nvPicPr>
          <p:cNvPr id="132" name="Google Shape;132;p23"/>
          <p:cNvPicPr preferRelativeResize="0"/>
          <p:nvPr/>
        </p:nvPicPr>
        <p:blipFill>
          <a:blip r:embed="rId3">
            <a:alphaModFix/>
          </a:blip>
          <a:stretch>
            <a:fillRect/>
          </a:stretch>
        </p:blipFill>
        <p:spPr>
          <a:xfrm>
            <a:off x="2983225" y="2926075"/>
            <a:ext cx="2777499" cy="1458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21697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980000"/>
                </a:solidFill>
              </a:rPr>
              <a:t>Birthdays, Celebrations, Field Trips</a:t>
            </a:r>
            <a:endParaRPr>
              <a:solidFill>
                <a:srgbClr val="980000"/>
              </a:solidFill>
            </a:endParaRPr>
          </a:p>
        </p:txBody>
      </p:sp>
      <p:sp>
        <p:nvSpPr>
          <p:cNvPr id="138" name="Google Shape;138;p24"/>
          <p:cNvSpPr txBox="1"/>
          <p:nvPr>
            <p:ph idx="1" type="body"/>
          </p:nvPr>
        </p:nvSpPr>
        <p:spPr>
          <a:xfrm>
            <a:off x="249750" y="1058225"/>
            <a:ext cx="8771700" cy="39282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980000"/>
              </a:buClr>
              <a:buSzPts val="2400"/>
              <a:buChar char="●"/>
            </a:pPr>
            <a:r>
              <a:rPr lang="en" sz="2400">
                <a:solidFill>
                  <a:srgbClr val="980000"/>
                </a:solidFill>
              </a:rPr>
              <a:t>I</a:t>
            </a:r>
            <a:r>
              <a:rPr lang="en" sz="2000">
                <a:solidFill>
                  <a:srgbClr val="980000"/>
                </a:solidFill>
              </a:rPr>
              <a:t>f your child would like to bring small treats to share for h</a:t>
            </a:r>
            <a:r>
              <a:rPr lang="en" sz="2000">
                <a:solidFill>
                  <a:srgbClr val="980000"/>
                </a:solidFill>
              </a:rPr>
              <a:t>is/her birthday you can send non-food treats </a:t>
            </a:r>
            <a:br>
              <a:rPr lang="en" sz="2000">
                <a:solidFill>
                  <a:srgbClr val="980000"/>
                </a:solidFill>
              </a:rPr>
            </a:br>
            <a:r>
              <a:rPr lang="en" sz="2000">
                <a:solidFill>
                  <a:srgbClr val="980000"/>
                </a:solidFill>
              </a:rPr>
              <a:t>(gum, pencil, trinkets) </a:t>
            </a:r>
            <a:endParaRPr sz="2000">
              <a:solidFill>
                <a:srgbClr val="980000"/>
              </a:solidFill>
            </a:endParaRPr>
          </a:p>
          <a:p>
            <a:pPr indent="-355600" lvl="0" marL="457200" rtl="0">
              <a:spcBef>
                <a:spcPts val="0"/>
              </a:spcBef>
              <a:spcAft>
                <a:spcPts val="0"/>
              </a:spcAft>
              <a:buClr>
                <a:srgbClr val="980000"/>
              </a:buClr>
              <a:buSzPts val="2000"/>
              <a:buChar char="●"/>
            </a:pPr>
            <a:r>
              <a:rPr lang="en" sz="2000">
                <a:solidFill>
                  <a:srgbClr val="980000"/>
                </a:solidFill>
              </a:rPr>
              <a:t>Halloween Parade, Winter Celebration, Valentine Exchange</a:t>
            </a:r>
            <a:endParaRPr sz="2000">
              <a:solidFill>
                <a:srgbClr val="980000"/>
              </a:solidFill>
            </a:endParaRPr>
          </a:p>
          <a:p>
            <a:pPr indent="-355600" lvl="0" marL="457200" rtl="0">
              <a:spcBef>
                <a:spcPts val="0"/>
              </a:spcBef>
              <a:spcAft>
                <a:spcPts val="0"/>
              </a:spcAft>
              <a:buClr>
                <a:srgbClr val="980000"/>
              </a:buClr>
              <a:buSzPts val="2000"/>
              <a:buChar char="●"/>
            </a:pPr>
            <a:r>
              <a:rPr lang="en" sz="2000">
                <a:solidFill>
                  <a:srgbClr val="980000"/>
                </a:solidFill>
              </a:rPr>
              <a:t>New Salem - we will need volunteers for this one(background check)</a:t>
            </a:r>
            <a:endParaRPr sz="2000">
              <a:solidFill>
                <a:srgbClr val="980000"/>
              </a:solidFill>
            </a:endParaRPr>
          </a:p>
          <a:p>
            <a:pPr indent="-355600" lvl="0" marL="457200" rtl="0">
              <a:spcBef>
                <a:spcPts val="0"/>
              </a:spcBef>
              <a:spcAft>
                <a:spcPts val="0"/>
              </a:spcAft>
              <a:buClr>
                <a:srgbClr val="980000"/>
              </a:buClr>
              <a:buSzPts val="2000"/>
              <a:buChar char="●"/>
            </a:pPr>
            <a:r>
              <a:rPr lang="en" sz="2000">
                <a:solidFill>
                  <a:srgbClr val="980000"/>
                </a:solidFill>
              </a:rPr>
              <a:t>End of the year bowling</a:t>
            </a:r>
            <a:endParaRPr sz="2000">
              <a:solidFill>
                <a:srgbClr val="980000"/>
              </a:solidFill>
            </a:endParaRPr>
          </a:p>
          <a:p>
            <a:pPr indent="-355600" lvl="0" marL="457200" rtl="0">
              <a:spcBef>
                <a:spcPts val="0"/>
              </a:spcBef>
              <a:spcAft>
                <a:spcPts val="0"/>
              </a:spcAft>
              <a:buClr>
                <a:srgbClr val="980000"/>
              </a:buClr>
              <a:buSzPts val="2000"/>
              <a:buChar char="●"/>
            </a:pPr>
            <a:r>
              <a:rPr lang="en" sz="2000">
                <a:solidFill>
                  <a:srgbClr val="980000"/>
                </a:solidFill>
              </a:rPr>
              <a:t>50 Book Challenge-Gymnastics Etc. </a:t>
            </a:r>
            <a:endParaRPr sz="2000">
              <a:solidFill>
                <a:srgbClr val="980000"/>
              </a:solidFill>
            </a:endParaRPr>
          </a:p>
          <a:p>
            <a:pPr indent="-355600" lvl="0" marL="457200" rtl="0">
              <a:spcBef>
                <a:spcPts val="0"/>
              </a:spcBef>
              <a:spcAft>
                <a:spcPts val="0"/>
              </a:spcAft>
              <a:buClr>
                <a:srgbClr val="980000"/>
              </a:buClr>
              <a:buSzPts val="2000"/>
              <a:buChar char="●"/>
            </a:pPr>
            <a:r>
              <a:rPr lang="en" sz="2000">
                <a:solidFill>
                  <a:srgbClr val="980000"/>
                </a:solidFill>
              </a:rPr>
              <a:t>Math Fact Bowling Trip</a:t>
            </a:r>
            <a:endParaRPr sz="2000">
              <a:solidFill>
                <a:srgbClr val="980000"/>
              </a:solidFill>
            </a:endParaRPr>
          </a:p>
          <a:p>
            <a:pPr indent="-355600" lvl="0" marL="457200" rtl="0">
              <a:spcBef>
                <a:spcPts val="0"/>
              </a:spcBef>
              <a:spcAft>
                <a:spcPts val="0"/>
              </a:spcAft>
              <a:buClr>
                <a:srgbClr val="980000"/>
              </a:buClr>
              <a:buSzPts val="2000"/>
              <a:buChar char="●"/>
            </a:pPr>
            <a:r>
              <a:rPr lang="en" sz="2000">
                <a:solidFill>
                  <a:srgbClr val="980000"/>
                </a:solidFill>
              </a:rPr>
              <a:t>BHS Play and possibly a BCPA Play</a:t>
            </a:r>
            <a:endParaRPr sz="2000">
              <a:solidFill>
                <a:srgbClr val="980000"/>
              </a:solidFill>
            </a:endParaRPr>
          </a:p>
          <a:p>
            <a:pPr indent="-355600" lvl="0" marL="457200" rtl="0">
              <a:spcBef>
                <a:spcPts val="0"/>
              </a:spcBef>
              <a:spcAft>
                <a:spcPts val="0"/>
              </a:spcAft>
              <a:buClr>
                <a:srgbClr val="980000"/>
              </a:buClr>
              <a:buSzPts val="2000"/>
              <a:buChar char="●"/>
            </a:pPr>
            <a:r>
              <a:rPr lang="en" sz="2000">
                <a:solidFill>
                  <a:srgbClr val="980000"/>
                </a:solidFill>
              </a:rPr>
              <a:t>Possibly more</a:t>
            </a:r>
            <a:endParaRPr sz="2000">
              <a:solidFill>
                <a:srgbClr val="980000"/>
              </a:solidFill>
            </a:endParaRPr>
          </a:p>
        </p:txBody>
      </p:sp>
      <p:pic>
        <p:nvPicPr>
          <p:cNvPr id="139" name="Google Shape;139;p24"/>
          <p:cNvPicPr preferRelativeResize="0"/>
          <p:nvPr/>
        </p:nvPicPr>
        <p:blipFill>
          <a:blip r:embed="rId3">
            <a:alphaModFix/>
          </a:blip>
          <a:stretch>
            <a:fillRect/>
          </a:stretch>
        </p:blipFill>
        <p:spPr>
          <a:xfrm>
            <a:off x="6651074" y="2617575"/>
            <a:ext cx="2047150" cy="2173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7E0F23"/>
                </a:solidFill>
              </a:rPr>
              <a:t>Classcraft</a:t>
            </a:r>
            <a:endParaRPr>
              <a:solidFill>
                <a:srgbClr val="7E0F23"/>
              </a:solidFill>
            </a:endParaRPr>
          </a:p>
        </p:txBody>
      </p:sp>
      <p:sp>
        <p:nvSpPr>
          <p:cNvPr id="145" name="Google Shape;145;p25"/>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7E0F23"/>
              </a:buClr>
              <a:buSzPts val="2400"/>
              <a:buChar char="●"/>
            </a:pPr>
            <a:r>
              <a:rPr lang="en" sz="2400">
                <a:solidFill>
                  <a:srgbClr val="7E0F23"/>
                </a:solidFill>
              </a:rPr>
              <a:t>Similar to Class Dojo</a:t>
            </a:r>
            <a:endParaRPr sz="2400">
              <a:solidFill>
                <a:srgbClr val="7E0F23"/>
              </a:solidFill>
            </a:endParaRPr>
          </a:p>
          <a:p>
            <a:pPr indent="-381000" lvl="0" marL="457200" rtl="0">
              <a:spcBef>
                <a:spcPts val="0"/>
              </a:spcBef>
              <a:spcAft>
                <a:spcPts val="0"/>
              </a:spcAft>
              <a:buClr>
                <a:srgbClr val="7E0F23"/>
              </a:buClr>
              <a:buSzPts val="2400"/>
              <a:buChar char="●"/>
            </a:pPr>
            <a:r>
              <a:rPr lang="en" sz="2400">
                <a:solidFill>
                  <a:srgbClr val="7E0F23"/>
                </a:solidFill>
              </a:rPr>
              <a:t>Gamifying the 4BG class</a:t>
            </a:r>
            <a:endParaRPr sz="2400">
              <a:solidFill>
                <a:srgbClr val="7E0F23"/>
              </a:solidFill>
            </a:endParaRPr>
          </a:p>
          <a:p>
            <a:pPr indent="-381000" lvl="0" marL="457200" rtl="0">
              <a:spcBef>
                <a:spcPts val="0"/>
              </a:spcBef>
              <a:spcAft>
                <a:spcPts val="0"/>
              </a:spcAft>
              <a:buClr>
                <a:srgbClr val="7E0F23"/>
              </a:buClr>
              <a:buSzPts val="2400"/>
              <a:buChar char="●"/>
            </a:pPr>
            <a:r>
              <a:rPr lang="en" sz="2400">
                <a:solidFill>
                  <a:srgbClr val="7E0F23"/>
                </a:solidFill>
              </a:rPr>
              <a:t>Encourages teamwork</a:t>
            </a:r>
            <a:endParaRPr sz="2400">
              <a:solidFill>
                <a:srgbClr val="7E0F23"/>
              </a:solidFill>
            </a:endParaRPr>
          </a:p>
          <a:p>
            <a:pPr indent="-381000" lvl="0" marL="457200" rtl="0">
              <a:spcBef>
                <a:spcPts val="0"/>
              </a:spcBef>
              <a:spcAft>
                <a:spcPts val="0"/>
              </a:spcAft>
              <a:buClr>
                <a:srgbClr val="7E0F23"/>
              </a:buClr>
              <a:buSzPts val="2400"/>
              <a:buChar char="●"/>
            </a:pPr>
            <a:r>
              <a:rPr lang="en" sz="2400">
                <a:solidFill>
                  <a:srgbClr val="7E0F23"/>
                </a:solidFill>
              </a:rPr>
              <a:t>Individual and group accountability</a:t>
            </a:r>
            <a:endParaRPr sz="2400">
              <a:solidFill>
                <a:srgbClr val="7E0F23"/>
              </a:solidFill>
            </a:endParaRPr>
          </a:p>
          <a:p>
            <a:pPr indent="-381000" lvl="0" marL="457200">
              <a:spcBef>
                <a:spcPts val="0"/>
              </a:spcBef>
              <a:spcAft>
                <a:spcPts val="0"/>
              </a:spcAft>
              <a:buClr>
                <a:srgbClr val="7E0F23"/>
              </a:buClr>
              <a:buSzPts val="2400"/>
              <a:buChar char="●"/>
            </a:pPr>
            <a:r>
              <a:rPr lang="en" sz="2400">
                <a:solidFill>
                  <a:srgbClr val="7E0F23"/>
                </a:solidFill>
              </a:rPr>
              <a:t>Parent access coming soon</a:t>
            </a:r>
            <a:endParaRPr sz="2400">
              <a:solidFill>
                <a:srgbClr val="7E0F23"/>
              </a:solidFill>
            </a:endParaRPr>
          </a:p>
        </p:txBody>
      </p:sp>
      <p:pic>
        <p:nvPicPr>
          <p:cNvPr id="146" name="Google Shape;146;p25"/>
          <p:cNvPicPr preferRelativeResize="0"/>
          <p:nvPr/>
        </p:nvPicPr>
        <p:blipFill>
          <a:blip r:embed="rId3">
            <a:alphaModFix/>
          </a:blip>
          <a:stretch>
            <a:fillRect/>
          </a:stretch>
        </p:blipFill>
        <p:spPr>
          <a:xfrm>
            <a:off x="6308999" y="1350700"/>
            <a:ext cx="2047150" cy="2173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50" name="Shape 150"/>
        <p:cNvGrpSpPr/>
        <p:nvPr/>
      </p:nvGrpSpPr>
      <p:grpSpPr>
        <a:xfrm>
          <a:off x="0" y="0"/>
          <a:ext cx="0" cy="0"/>
          <a:chOff x="0" y="0"/>
          <a:chExt cx="0" cy="0"/>
        </a:xfrm>
      </p:grpSpPr>
      <p:sp>
        <p:nvSpPr>
          <p:cNvPr id="151" name="Google Shape;151;p26"/>
          <p:cNvSpPr txBox="1"/>
          <p:nvPr>
            <p:ph type="ctrTitle"/>
          </p:nvPr>
        </p:nvSpPr>
        <p:spPr>
          <a:xfrm>
            <a:off x="484950" y="444009"/>
            <a:ext cx="7772400" cy="1102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4800">
                <a:solidFill>
                  <a:srgbClr val="B55B0E"/>
                </a:solidFill>
              </a:rPr>
              <a:t>4BG Weebly</a:t>
            </a:r>
            <a:endParaRPr sz="4800">
              <a:solidFill>
                <a:srgbClr val="B55B0E"/>
              </a:solidFill>
            </a:endParaRPr>
          </a:p>
        </p:txBody>
      </p:sp>
      <p:sp>
        <p:nvSpPr>
          <p:cNvPr id="152" name="Google Shape;152;p26"/>
          <p:cNvSpPr txBox="1"/>
          <p:nvPr>
            <p:ph idx="1" type="subTitle"/>
          </p:nvPr>
        </p:nvSpPr>
        <p:spPr>
          <a:xfrm>
            <a:off x="611250" y="1806252"/>
            <a:ext cx="7772400" cy="1102500"/>
          </a:xfrm>
          <a:prstGeom prst="rect">
            <a:avLst/>
          </a:prstGeom>
        </p:spPr>
        <p:txBody>
          <a:bodyPr anchorCtr="0" anchor="t" bIns="91425" lIns="91425" spcFirstLastPara="1" rIns="91425" wrap="square" tIns="91425">
            <a:noAutofit/>
          </a:bodyPr>
          <a:lstStyle/>
          <a:p>
            <a:pPr indent="-457200" lvl="0" marL="457200" rtl="0">
              <a:spcBef>
                <a:spcPts val="0"/>
              </a:spcBef>
              <a:spcAft>
                <a:spcPts val="0"/>
              </a:spcAft>
              <a:buClr>
                <a:srgbClr val="B55B0E"/>
              </a:buClr>
              <a:buSzPts val="3600"/>
              <a:buChar char="●"/>
            </a:pPr>
            <a:r>
              <a:rPr lang="en" sz="3600" u="sng">
                <a:solidFill>
                  <a:srgbClr val="B55B0E"/>
                </a:solidFill>
                <a:hlinkClick r:id="rId3"/>
              </a:rPr>
              <a:t>G</a:t>
            </a:r>
            <a:r>
              <a:rPr lang="en" sz="3600" u="sng">
                <a:solidFill>
                  <a:srgbClr val="B55B0E"/>
                </a:solidFill>
                <a:hlinkClick r:id="rId4"/>
              </a:rPr>
              <a:t>ruppbuob.weebly.com</a:t>
            </a:r>
            <a:endParaRPr sz="3600">
              <a:solidFill>
                <a:srgbClr val="B55B0E"/>
              </a:solidFill>
            </a:endParaRPr>
          </a:p>
          <a:p>
            <a:pPr indent="0" lvl="0" marL="0" rtl="0">
              <a:spcBef>
                <a:spcPts val="0"/>
              </a:spcBef>
              <a:spcAft>
                <a:spcPts val="0"/>
              </a:spcAft>
              <a:buNone/>
            </a:pPr>
            <a:r>
              <a:t/>
            </a:r>
            <a:endParaRPr sz="3600">
              <a:solidFill>
                <a:srgbClr val="B55B0E"/>
              </a:solidFill>
            </a:endParaRPr>
          </a:p>
          <a:p>
            <a:pPr indent="0" lvl="0" marL="0" rtl="0">
              <a:spcBef>
                <a:spcPts val="0"/>
              </a:spcBef>
              <a:spcAft>
                <a:spcPts val="0"/>
              </a:spcAft>
              <a:buNone/>
            </a:pPr>
            <a:r>
              <a:rPr lang="en" sz="3600">
                <a:solidFill>
                  <a:srgbClr val="B55B0E"/>
                </a:solidFill>
              </a:rPr>
              <a:t>Email Us at</a:t>
            </a:r>
            <a:endParaRPr sz="3600">
              <a:solidFill>
                <a:srgbClr val="B55B0E"/>
              </a:solidFill>
            </a:endParaRPr>
          </a:p>
          <a:p>
            <a:pPr indent="0" lvl="0" marL="0" rtl="0">
              <a:spcBef>
                <a:spcPts val="0"/>
              </a:spcBef>
              <a:spcAft>
                <a:spcPts val="0"/>
              </a:spcAft>
              <a:buNone/>
            </a:pPr>
            <a:r>
              <a:rPr lang="en" sz="3600" u="sng">
                <a:solidFill>
                  <a:schemeClr val="hlink"/>
                </a:solidFill>
                <a:hlinkClick r:id="rId5"/>
              </a:rPr>
              <a:t>buobj@district87.org</a:t>
            </a:r>
            <a:r>
              <a:rPr lang="en" sz="3600">
                <a:solidFill>
                  <a:srgbClr val="B55B0E"/>
                </a:solidFill>
              </a:rPr>
              <a:t> and </a:t>
            </a:r>
            <a:br>
              <a:rPr lang="en" sz="3600">
                <a:solidFill>
                  <a:srgbClr val="B55B0E"/>
                </a:solidFill>
              </a:rPr>
            </a:br>
            <a:r>
              <a:rPr lang="en" sz="3600" u="sng">
                <a:solidFill>
                  <a:schemeClr val="hlink"/>
                </a:solidFill>
                <a:hlinkClick r:id="rId6"/>
              </a:rPr>
              <a:t>gruppj@district87.org</a:t>
            </a:r>
            <a:r>
              <a:rPr lang="en" sz="3600">
                <a:solidFill>
                  <a:srgbClr val="B55B0E"/>
                </a:solidFill>
              </a:rPr>
              <a:t> </a:t>
            </a:r>
            <a:endParaRPr sz="3600">
              <a:solidFill>
                <a:srgbClr val="B55B0E"/>
              </a:solidFill>
            </a:endParaRPr>
          </a:p>
        </p:txBody>
      </p:sp>
      <p:pic>
        <p:nvPicPr>
          <p:cNvPr id="153" name="Google Shape;153;p26"/>
          <p:cNvPicPr preferRelativeResize="0"/>
          <p:nvPr/>
        </p:nvPicPr>
        <p:blipFill>
          <a:blip r:embed="rId7">
            <a:alphaModFix/>
          </a:blip>
          <a:stretch>
            <a:fillRect/>
          </a:stretch>
        </p:blipFill>
        <p:spPr>
          <a:xfrm>
            <a:off x="6413679" y="2053750"/>
            <a:ext cx="2147400" cy="2701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7"/>
          <p:cNvSpPr txBox="1"/>
          <p:nvPr>
            <p:ph idx="4294967295" type="ctrTitle"/>
          </p:nvPr>
        </p:nvSpPr>
        <p:spPr>
          <a:xfrm>
            <a:off x="484950" y="444009"/>
            <a:ext cx="7772400" cy="1102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4800">
                <a:solidFill>
                  <a:srgbClr val="B55B0E"/>
                </a:solidFill>
              </a:rPr>
              <a:t>Supplies:  Still need</a:t>
            </a:r>
            <a:endParaRPr sz="4800">
              <a:solidFill>
                <a:srgbClr val="B55B0E"/>
              </a:solidFill>
            </a:endParaRPr>
          </a:p>
        </p:txBody>
      </p:sp>
      <p:sp>
        <p:nvSpPr>
          <p:cNvPr id="159" name="Google Shape;159;p27"/>
          <p:cNvSpPr txBox="1"/>
          <p:nvPr>
            <p:ph idx="4294967295" type="subTitle"/>
          </p:nvPr>
        </p:nvSpPr>
        <p:spPr>
          <a:xfrm>
            <a:off x="634100" y="1722000"/>
            <a:ext cx="7772400" cy="2507100"/>
          </a:xfrm>
          <a:prstGeom prst="rect">
            <a:avLst/>
          </a:prstGeom>
        </p:spPr>
        <p:txBody>
          <a:bodyPr anchorCtr="0" anchor="t" bIns="91425" lIns="91425" spcFirstLastPara="1" rIns="91425" wrap="square" tIns="91425">
            <a:noAutofit/>
          </a:bodyPr>
          <a:lstStyle/>
          <a:p>
            <a:pPr indent="-457200" lvl="0" marL="457200" rtl="0">
              <a:spcBef>
                <a:spcPts val="0"/>
              </a:spcBef>
              <a:spcAft>
                <a:spcPts val="0"/>
              </a:spcAft>
              <a:buClr>
                <a:srgbClr val="B55B0E"/>
              </a:buClr>
              <a:buSzPts val="3600"/>
              <a:buChar char="●"/>
            </a:pPr>
            <a:r>
              <a:rPr lang="en" sz="3600">
                <a:solidFill>
                  <a:srgbClr val="B55B0E"/>
                </a:solidFill>
              </a:rPr>
              <a:t>Earbuds</a:t>
            </a:r>
            <a:endParaRPr sz="3600">
              <a:solidFill>
                <a:srgbClr val="B55B0E"/>
              </a:solidFill>
            </a:endParaRPr>
          </a:p>
          <a:p>
            <a:pPr indent="-457200" lvl="0" marL="457200" rtl="0">
              <a:spcBef>
                <a:spcPts val="0"/>
              </a:spcBef>
              <a:spcAft>
                <a:spcPts val="0"/>
              </a:spcAft>
              <a:buClr>
                <a:srgbClr val="B55B0E"/>
              </a:buClr>
              <a:buSzPts val="3600"/>
              <a:buChar char="●"/>
            </a:pPr>
            <a:r>
              <a:rPr lang="en" sz="3600">
                <a:solidFill>
                  <a:srgbClr val="B55B0E"/>
                </a:solidFill>
              </a:rPr>
              <a:t>Gallon sized bags</a:t>
            </a:r>
            <a:endParaRPr sz="3600">
              <a:solidFill>
                <a:srgbClr val="B55B0E"/>
              </a:solidFill>
            </a:endParaRPr>
          </a:p>
          <a:p>
            <a:pPr indent="-457200" lvl="0" marL="457200" rtl="0">
              <a:spcBef>
                <a:spcPts val="0"/>
              </a:spcBef>
              <a:spcAft>
                <a:spcPts val="0"/>
              </a:spcAft>
              <a:buClr>
                <a:srgbClr val="B55B0E"/>
              </a:buClr>
              <a:buSzPts val="3600"/>
              <a:buChar char="●"/>
            </a:pPr>
            <a:r>
              <a:rPr lang="en" sz="3600">
                <a:solidFill>
                  <a:srgbClr val="B55B0E"/>
                </a:solidFill>
              </a:rPr>
              <a:t>$5.00 for planner</a:t>
            </a:r>
            <a:endParaRPr sz="3600">
              <a:solidFill>
                <a:srgbClr val="B55B0E"/>
              </a:solidFill>
            </a:endParaRPr>
          </a:p>
          <a:p>
            <a:pPr indent="-457200" lvl="0" marL="457200" rtl="0">
              <a:spcBef>
                <a:spcPts val="0"/>
              </a:spcBef>
              <a:spcAft>
                <a:spcPts val="0"/>
              </a:spcAft>
              <a:buClr>
                <a:srgbClr val="B55B0E"/>
              </a:buClr>
              <a:buSzPts val="3600"/>
              <a:buChar char="●"/>
            </a:pPr>
            <a:r>
              <a:rPr lang="en" sz="3600">
                <a:solidFill>
                  <a:srgbClr val="B55B0E"/>
                </a:solidFill>
              </a:rPr>
              <a:t>Large Supply Box </a:t>
            </a:r>
            <a:endParaRPr sz="3600">
              <a:solidFill>
                <a:srgbClr val="B55B0E"/>
              </a:solidFill>
            </a:endParaRPr>
          </a:p>
        </p:txBody>
      </p:sp>
      <p:pic>
        <p:nvPicPr>
          <p:cNvPr id="160" name="Google Shape;160;p27"/>
          <p:cNvPicPr preferRelativeResize="0"/>
          <p:nvPr/>
        </p:nvPicPr>
        <p:blipFill>
          <a:blip r:embed="rId3">
            <a:alphaModFix/>
          </a:blip>
          <a:stretch>
            <a:fillRect/>
          </a:stretch>
        </p:blipFill>
        <p:spPr>
          <a:xfrm>
            <a:off x="5912449" y="1245825"/>
            <a:ext cx="2568600" cy="2983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401800" y="200975"/>
            <a:ext cx="8229600" cy="144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3000">
              <a:latin typeface="Comic Sans MS"/>
              <a:ea typeface="Comic Sans MS"/>
              <a:cs typeface="Comic Sans MS"/>
              <a:sym typeface="Comic Sans MS"/>
            </a:endParaRPr>
          </a:p>
          <a:p>
            <a:pPr indent="0" lvl="0" marL="0" rtl="0" algn="ctr">
              <a:spcBef>
                <a:spcPts val="0"/>
              </a:spcBef>
              <a:spcAft>
                <a:spcPts val="0"/>
              </a:spcAft>
              <a:buNone/>
            </a:pPr>
            <a:r>
              <a:t/>
            </a:r>
            <a:endParaRPr sz="3000">
              <a:latin typeface="Comic Sans MS"/>
              <a:ea typeface="Comic Sans MS"/>
              <a:cs typeface="Comic Sans MS"/>
              <a:sym typeface="Comic Sans MS"/>
            </a:endParaRPr>
          </a:p>
          <a:p>
            <a:pPr indent="0" lvl="0" marL="0" rtl="0" algn="ctr">
              <a:spcBef>
                <a:spcPts val="0"/>
              </a:spcBef>
              <a:spcAft>
                <a:spcPts val="0"/>
              </a:spcAft>
              <a:buNone/>
            </a:pPr>
            <a:r>
              <a:rPr lang="en" sz="3000">
                <a:solidFill>
                  <a:srgbClr val="B55B0E"/>
                </a:solidFill>
              </a:rPr>
              <a:t>Thank you for attending our 4BG Orientation Night</a:t>
            </a:r>
            <a:endParaRPr sz="3000">
              <a:solidFill>
                <a:srgbClr val="B55B0E"/>
              </a:solidFill>
            </a:endParaRPr>
          </a:p>
          <a:p>
            <a:pPr indent="0" lvl="0" marL="0" rtl="0">
              <a:spcBef>
                <a:spcPts val="0"/>
              </a:spcBef>
              <a:spcAft>
                <a:spcPts val="0"/>
              </a:spcAft>
              <a:buNone/>
            </a:pPr>
            <a:r>
              <a:t/>
            </a:r>
            <a:endParaRPr>
              <a:latin typeface="Comic Sans MS"/>
              <a:ea typeface="Comic Sans MS"/>
              <a:cs typeface="Comic Sans MS"/>
              <a:sym typeface="Comic Sans MS"/>
            </a:endParaRPr>
          </a:p>
        </p:txBody>
      </p:sp>
      <p:sp>
        <p:nvSpPr>
          <p:cNvPr id="166" name="Google Shape;166;p28"/>
          <p:cNvSpPr txBox="1"/>
          <p:nvPr>
            <p:ph idx="1" type="body"/>
          </p:nvPr>
        </p:nvSpPr>
        <p:spPr>
          <a:xfrm>
            <a:off x="457200" y="2075875"/>
            <a:ext cx="8426100" cy="2345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000">
                <a:solidFill>
                  <a:srgbClr val="B55B0E"/>
                </a:solidFill>
              </a:rPr>
              <a:t>If we did not address any specific questions or concerns that you may still have, please feel free to email or call us and we will be happy to meet with you individually.</a:t>
            </a:r>
            <a:endParaRPr sz="3000">
              <a:solidFill>
                <a:srgbClr val="B55B0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65" name="Shape 65"/>
        <p:cNvGrpSpPr/>
        <p:nvPr/>
      </p:nvGrpSpPr>
      <p:grpSpPr>
        <a:xfrm>
          <a:off x="0" y="0"/>
          <a:ext cx="0" cy="0"/>
          <a:chOff x="0" y="0"/>
          <a:chExt cx="0" cy="0"/>
        </a:xfrm>
      </p:grpSpPr>
      <p:sp>
        <p:nvSpPr>
          <p:cNvPr id="66" name="Google Shape;66;p14"/>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rgbClr val="B55B0E"/>
                </a:solidFill>
              </a:rPr>
              <a:t>Parent Orientation</a:t>
            </a:r>
            <a:endParaRPr>
              <a:solidFill>
                <a:srgbClr val="B55B0E"/>
              </a:solidFill>
            </a:endParaRPr>
          </a:p>
        </p:txBody>
      </p:sp>
      <p:sp>
        <p:nvSpPr>
          <p:cNvPr id="67" name="Google Shape;67;p14"/>
          <p:cNvSpPr txBox="1"/>
          <p:nvPr>
            <p:ph idx="1" type="subTitle"/>
          </p:nvPr>
        </p:nvSpPr>
        <p:spPr>
          <a:xfrm>
            <a:off x="685800" y="3906171"/>
            <a:ext cx="7772400" cy="460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B55B0E"/>
                </a:solidFill>
              </a:rPr>
              <a:t>Thursday, August 28, 2018</a:t>
            </a:r>
            <a:endParaRPr>
              <a:solidFill>
                <a:srgbClr val="B55B0E"/>
              </a:solidFill>
            </a:endParaRPr>
          </a:p>
        </p:txBody>
      </p:sp>
      <p:pic>
        <p:nvPicPr>
          <p:cNvPr id="68" name="Google Shape;68;p14"/>
          <p:cNvPicPr preferRelativeResize="0"/>
          <p:nvPr/>
        </p:nvPicPr>
        <p:blipFill>
          <a:blip r:embed="rId3">
            <a:alphaModFix/>
          </a:blip>
          <a:stretch>
            <a:fillRect/>
          </a:stretch>
        </p:blipFill>
        <p:spPr>
          <a:xfrm>
            <a:off x="6084005" y="2015850"/>
            <a:ext cx="2547300" cy="2704125"/>
          </a:xfrm>
          <a:prstGeom prst="rect">
            <a:avLst/>
          </a:prstGeom>
          <a:noFill/>
          <a:ln>
            <a:noFill/>
          </a:ln>
        </p:spPr>
      </p:pic>
      <p:sp>
        <p:nvSpPr>
          <p:cNvPr id="69" name="Google Shape;69;p14"/>
          <p:cNvSpPr txBox="1"/>
          <p:nvPr/>
        </p:nvSpPr>
        <p:spPr>
          <a:xfrm>
            <a:off x="685800" y="253375"/>
            <a:ext cx="7297200" cy="851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4800">
                <a:solidFill>
                  <a:schemeClr val="lt1"/>
                </a:solidFill>
              </a:rPr>
              <a:t>WELCOME TO 4BG</a:t>
            </a:r>
            <a:endParaRPr b="1" sz="48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B55B0E"/>
                </a:solidFill>
              </a:rPr>
              <a:t>TESTING</a:t>
            </a:r>
            <a:endParaRPr>
              <a:solidFill>
                <a:srgbClr val="B55B0E"/>
              </a:solidFill>
            </a:endParaRPr>
          </a:p>
        </p:txBody>
      </p:sp>
      <p:sp>
        <p:nvSpPr>
          <p:cNvPr id="75" name="Google Shape;75;p15"/>
          <p:cNvSpPr txBox="1"/>
          <p:nvPr>
            <p:ph idx="1" type="body"/>
          </p:nvPr>
        </p:nvSpPr>
        <p:spPr>
          <a:xfrm>
            <a:off x="311700" y="1171600"/>
            <a:ext cx="8520600" cy="3743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solidFill>
                  <a:srgbClr val="B55B0E"/>
                </a:solidFill>
              </a:rPr>
              <a:t>PARCC</a:t>
            </a:r>
            <a:endParaRPr sz="2400">
              <a:solidFill>
                <a:srgbClr val="B55B0E"/>
              </a:solidFill>
            </a:endParaRPr>
          </a:p>
          <a:p>
            <a:pPr indent="-381000" lvl="0" marL="457200" rtl="0">
              <a:spcBef>
                <a:spcPts val="1600"/>
              </a:spcBef>
              <a:spcAft>
                <a:spcPts val="0"/>
              </a:spcAft>
              <a:buClr>
                <a:srgbClr val="B55B0E"/>
              </a:buClr>
              <a:buSzPts val="2400"/>
              <a:buChar char="●"/>
            </a:pPr>
            <a:r>
              <a:rPr lang="en" sz="2400">
                <a:solidFill>
                  <a:srgbClr val="B55B0E"/>
                </a:solidFill>
              </a:rPr>
              <a:t>?????? </a:t>
            </a:r>
            <a:endParaRPr sz="2400">
              <a:solidFill>
                <a:srgbClr val="B55B0E"/>
              </a:solidFill>
            </a:endParaRPr>
          </a:p>
          <a:p>
            <a:pPr indent="0" lvl="0" marL="0" rtl="0">
              <a:spcBef>
                <a:spcPts val="1600"/>
              </a:spcBef>
              <a:spcAft>
                <a:spcPts val="0"/>
              </a:spcAft>
              <a:buNone/>
            </a:pPr>
            <a:r>
              <a:rPr lang="en" sz="2400">
                <a:solidFill>
                  <a:srgbClr val="B55B0E"/>
                </a:solidFill>
              </a:rPr>
              <a:t>MAP Testing</a:t>
            </a:r>
            <a:endParaRPr sz="2400">
              <a:solidFill>
                <a:srgbClr val="B55B0E"/>
              </a:solidFill>
            </a:endParaRPr>
          </a:p>
          <a:p>
            <a:pPr indent="-381000" lvl="0" marL="457200" rtl="0">
              <a:spcBef>
                <a:spcPts val="1600"/>
              </a:spcBef>
              <a:spcAft>
                <a:spcPts val="0"/>
              </a:spcAft>
              <a:buClr>
                <a:srgbClr val="B55B0E"/>
              </a:buClr>
              <a:buSzPts val="2400"/>
              <a:buChar char="●"/>
            </a:pPr>
            <a:r>
              <a:rPr lang="en" sz="2400">
                <a:solidFill>
                  <a:srgbClr val="B55B0E"/>
                </a:solidFill>
              </a:rPr>
              <a:t>3 times a year </a:t>
            </a:r>
            <a:endParaRPr sz="2400">
              <a:solidFill>
                <a:srgbClr val="B55B0E"/>
              </a:solidFill>
            </a:endParaRPr>
          </a:p>
          <a:p>
            <a:pPr indent="0" lvl="0" marL="0" rtl="0">
              <a:spcBef>
                <a:spcPts val="1600"/>
              </a:spcBef>
              <a:spcAft>
                <a:spcPts val="0"/>
              </a:spcAft>
              <a:buNone/>
            </a:pPr>
            <a:r>
              <a:rPr lang="en" sz="2400">
                <a:solidFill>
                  <a:srgbClr val="B55B0E"/>
                </a:solidFill>
              </a:rPr>
              <a:t>Dibels</a:t>
            </a:r>
            <a:endParaRPr sz="2400">
              <a:solidFill>
                <a:srgbClr val="B55B0E"/>
              </a:solidFill>
            </a:endParaRPr>
          </a:p>
          <a:p>
            <a:pPr indent="-381000" lvl="0" marL="457200">
              <a:spcBef>
                <a:spcPts val="1600"/>
              </a:spcBef>
              <a:spcAft>
                <a:spcPts val="0"/>
              </a:spcAft>
              <a:buClr>
                <a:srgbClr val="B55B0E"/>
              </a:buClr>
              <a:buSzPts val="2400"/>
              <a:buChar char="●"/>
            </a:pPr>
            <a:r>
              <a:rPr lang="en" sz="2400">
                <a:solidFill>
                  <a:srgbClr val="B55B0E"/>
                </a:solidFill>
              </a:rPr>
              <a:t>3 times a year</a:t>
            </a:r>
            <a:endParaRPr sz="2400">
              <a:solidFill>
                <a:srgbClr val="B55B0E"/>
              </a:solidFill>
            </a:endParaRPr>
          </a:p>
        </p:txBody>
      </p:sp>
      <p:pic>
        <p:nvPicPr>
          <p:cNvPr id="76" name="Google Shape;76;p15"/>
          <p:cNvPicPr preferRelativeResize="0"/>
          <p:nvPr/>
        </p:nvPicPr>
        <p:blipFill>
          <a:blip r:embed="rId3">
            <a:alphaModFix/>
          </a:blip>
          <a:stretch>
            <a:fillRect/>
          </a:stretch>
        </p:blipFill>
        <p:spPr>
          <a:xfrm>
            <a:off x="5208303" y="644225"/>
            <a:ext cx="2700786" cy="339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solidFill>
                  <a:srgbClr val="B55B0E"/>
                </a:solidFill>
              </a:rPr>
              <a:t>Homework</a:t>
            </a:r>
            <a:endParaRPr sz="3600">
              <a:solidFill>
                <a:srgbClr val="B55B0E"/>
              </a:solidFill>
            </a:endParaRPr>
          </a:p>
        </p:txBody>
      </p:sp>
      <p:sp>
        <p:nvSpPr>
          <p:cNvPr id="82" name="Google Shape;82;p16"/>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B55B0E"/>
              </a:buClr>
              <a:buSzPts val="2400"/>
              <a:buChar char="●"/>
            </a:pPr>
            <a:r>
              <a:rPr lang="en" sz="2400">
                <a:solidFill>
                  <a:srgbClr val="B55B0E"/>
                </a:solidFill>
              </a:rPr>
              <a:t>practice-not for a grade</a:t>
            </a:r>
            <a:endParaRPr sz="2400">
              <a:solidFill>
                <a:srgbClr val="B55B0E"/>
              </a:solidFill>
            </a:endParaRPr>
          </a:p>
          <a:p>
            <a:pPr indent="-381000" lvl="0" marL="457200" rtl="0">
              <a:spcBef>
                <a:spcPts val="0"/>
              </a:spcBef>
              <a:spcAft>
                <a:spcPts val="0"/>
              </a:spcAft>
              <a:buClr>
                <a:srgbClr val="B55B0E"/>
              </a:buClr>
              <a:buSzPts val="2400"/>
              <a:buChar char="●"/>
            </a:pPr>
            <a:r>
              <a:rPr lang="en" sz="2400">
                <a:solidFill>
                  <a:srgbClr val="B55B0E"/>
                </a:solidFill>
              </a:rPr>
              <a:t>consistent format all year</a:t>
            </a:r>
            <a:endParaRPr sz="2400">
              <a:solidFill>
                <a:srgbClr val="B55B0E"/>
              </a:solidFill>
            </a:endParaRPr>
          </a:p>
          <a:p>
            <a:pPr indent="-381000" lvl="0" marL="457200" rtl="0">
              <a:spcBef>
                <a:spcPts val="0"/>
              </a:spcBef>
              <a:spcAft>
                <a:spcPts val="0"/>
              </a:spcAft>
              <a:buClr>
                <a:srgbClr val="B55B0E"/>
              </a:buClr>
              <a:buSzPts val="2400"/>
              <a:buChar char="●"/>
            </a:pPr>
            <a:r>
              <a:rPr lang="en" sz="2400">
                <a:solidFill>
                  <a:srgbClr val="B55B0E"/>
                </a:solidFill>
              </a:rPr>
              <a:t>completion for academic success </a:t>
            </a:r>
            <a:endParaRPr sz="2400">
              <a:solidFill>
                <a:srgbClr val="B55B0E"/>
              </a:solidFill>
            </a:endParaRPr>
          </a:p>
          <a:p>
            <a:pPr indent="-381000" lvl="0" marL="457200" rtl="0">
              <a:spcBef>
                <a:spcPts val="0"/>
              </a:spcBef>
              <a:spcAft>
                <a:spcPts val="0"/>
              </a:spcAft>
              <a:buClr>
                <a:srgbClr val="B55B0E"/>
              </a:buClr>
              <a:buSzPts val="2400"/>
              <a:buChar char="●"/>
            </a:pPr>
            <a:r>
              <a:rPr lang="en" sz="2400">
                <a:solidFill>
                  <a:srgbClr val="B55B0E"/>
                </a:solidFill>
              </a:rPr>
              <a:t>40 minutes</a:t>
            </a:r>
            <a:endParaRPr sz="2400">
              <a:solidFill>
                <a:srgbClr val="B55B0E"/>
              </a:solidFill>
            </a:endParaRPr>
          </a:p>
          <a:p>
            <a:pPr indent="-381000" lvl="0" marL="457200" rtl="0">
              <a:spcBef>
                <a:spcPts val="0"/>
              </a:spcBef>
              <a:spcAft>
                <a:spcPts val="0"/>
              </a:spcAft>
              <a:buClr>
                <a:srgbClr val="B55B0E"/>
              </a:buClr>
              <a:buSzPts val="2400"/>
              <a:buChar char="●"/>
            </a:pPr>
            <a:r>
              <a:rPr lang="en" sz="2400">
                <a:solidFill>
                  <a:srgbClr val="B55B0E"/>
                </a:solidFill>
              </a:rPr>
              <a:t>No signature required as long as students is responsible and ready with homework and planner</a:t>
            </a:r>
            <a:endParaRPr sz="2400">
              <a:solidFill>
                <a:srgbClr val="B55B0E"/>
              </a:solidFill>
            </a:endParaRPr>
          </a:p>
          <a:p>
            <a:pPr indent="0" lvl="0" marL="0">
              <a:spcBef>
                <a:spcPts val="1600"/>
              </a:spcBef>
              <a:spcAft>
                <a:spcPts val="1600"/>
              </a:spcAft>
              <a:buNone/>
            </a:pPr>
            <a:r>
              <a:rPr lang="en" sz="1800"/>
              <a:t>         </a:t>
            </a:r>
            <a:endParaRPr sz="1800"/>
          </a:p>
        </p:txBody>
      </p:sp>
      <p:pic>
        <p:nvPicPr>
          <p:cNvPr descr="homework.gif" id="83" name="Google Shape;83;p16"/>
          <p:cNvPicPr preferRelativeResize="0"/>
          <p:nvPr/>
        </p:nvPicPr>
        <p:blipFill>
          <a:blip r:embed="rId3">
            <a:alphaModFix/>
          </a:blip>
          <a:stretch>
            <a:fillRect/>
          </a:stretch>
        </p:blipFill>
        <p:spPr>
          <a:xfrm>
            <a:off x="5893425" y="445017"/>
            <a:ext cx="2822724" cy="200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B55B0E"/>
                </a:solidFill>
              </a:rPr>
              <a:t>Science/Social Studies</a:t>
            </a:r>
            <a:endParaRPr>
              <a:solidFill>
                <a:srgbClr val="B55B0E"/>
              </a:solidFill>
            </a:endParaRPr>
          </a:p>
        </p:txBody>
      </p:sp>
      <p:sp>
        <p:nvSpPr>
          <p:cNvPr id="89" name="Google Shape;89;p17"/>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B55B0E"/>
              </a:buClr>
              <a:buSzPts val="2400"/>
              <a:buChar char="●"/>
            </a:pPr>
            <a:r>
              <a:rPr lang="en" sz="2400">
                <a:solidFill>
                  <a:srgbClr val="B55B0E"/>
                </a:solidFill>
              </a:rPr>
              <a:t>Reading Common Core	</a:t>
            </a:r>
            <a:endParaRPr sz="2400">
              <a:solidFill>
                <a:srgbClr val="B55B0E"/>
              </a:solidFill>
            </a:endParaRPr>
          </a:p>
          <a:p>
            <a:pPr indent="-381000" lvl="1" marL="914400" rtl="0">
              <a:spcBef>
                <a:spcPts val="0"/>
              </a:spcBef>
              <a:spcAft>
                <a:spcPts val="0"/>
              </a:spcAft>
              <a:buClr>
                <a:srgbClr val="B55B0E"/>
              </a:buClr>
              <a:buSzPts val="2400"/>
              <a:buChar char="○"/>
            </a:pPr>
            <a:r>
              <a:rPr lang="en" sz="2400">
                <a:solidFill>
                  <a:srgbClr val="B55B0E"/>
                </a:solidFill>
              </a:rPr>
              <a:t>Informational Texts</a:t>
            </a:r>
            <a:endParaRPr sz="2400">
              <a:solidFill>
                <a:srgbClr val="B55B0E"/>
              </a:solidFill>
            </a:endParaRPr>
          </a:p>
          <a:p>
            <a:pPr indent="-381000" lvl="0" marL="457200" rtl="0">
              <a:spcBef>
                <a:spcPts val="0"/>
              </a:spcBef>
              <a:spcAft>
                <a:spcPts val="0"/>
              </a:spcAft>
              <a:buClr>
                <a:srgbClr val="B55B0E"/>
              </a:buClr>
              <a:buSzPts val="2400"/>
              <a:buChar char="●"/>
            </a:pPr>
            <a:r>
              <a:rPr lang="en" sz="2400">
                <a:solidFill>
                  <a:srgbClr val="B55B0E"/>
                </a:solidFill>
              </a:rPr>
              <a:t>Next Generation Science Standards</a:t>
            </a:r>
            <a:endParaRPr sz="2400">
              <a:solidFill>
                <a:srgbClr val="B55B0E"/>
              </a:solidFill>
            </a:endParaRPr>
          </a:p>
          <a:p>
            <a:pPr indent="-381000" lvl="0" marL="457200" rtl="0">
              <a:spcBef>
                <a:spcPts val="0"/>
              </a:spcBef>
              <a:spcAft>
                <a:spcPts val="0"/>
              </a:spcAft>
              <a:buClr>
                <a:srgbClr val="B55B0E"/>
              </a:buClr>
              <a:buSzPts val="2400"/>
              <a:buChar char="●"/>
            </a:pPr>
            <a:r>
              <a:rPr lang="en" sz="2400">
                <a:solidFill>
                  <a:srgbClr val="B55B0E"/>
                </a:solidFill>
              </a:rPr>
              <a:t>Mystery Science and Defined STEM</a:t>
            </a:r>
            <a:endParaRPr sz="2400">
              <a:solidFill>
                <a:srgbClr val="B55B0E"/>
              </a:solidFill>
            </a:endParaRPr>
          </a:p>
          <a:p>
            <a:pPr indent="-381000" lvl="0" marL="457200" rtl="0">
              <a:spcBef>
                <a:spcPts val="0"/>
              </a:spcBef>
              <a:spcAft>
                <a:spcPts val="0"/>
              </a:spcAft>
              <a:buClr>
                <a:srgbClr val="B55B0E"/>
              </a:buClr>
              <a:buSzPts val="2400"/>
              <a:buChar char="●"/>
            </a:pPr>
            <a:r>
              <a:rPr lang="en" sz="2400">
                <a:solidFill>
                  <a:srgbClr val="B55B0E"/>
                </a:solidFill>
              </a:rPr>
              <a:t>CNN 10-current events and map skills</a:t>
            </a:r>
            <a:endParaRPr sz="2400">
              <a:solidFill>
                <a:srgbClr val="B55B0E"/>
              </a:solidFill>
            </a:endParaRPr>
          </a:p>
          <a:p>
            <a:pPr indent="-381000" lvl="0" marL="457200" rtl="0">
              <a:spcBef>
                <a:spcPts val="0"/>
              </a:spcBef>
              <a:spcAft>
                <a:spcPts val="0"/>
              </a:spcAft>
              <a:buClr>
                <a:srgbClr val="B55B0E"/>
              </a:buClr>
              <a:buSzPts val="2400"/>
              <a:buChar char="●"/>
            </a:pPr>
            <a:r>
              <a:rPr lang="en" sz="2400">
                <a:solidFill>
                  <a:srgbClr val="B55B0E"/>
                </a:solidFill>
              </a:rPr>
              <a:t>Assessments</a:t>
            </a:r>
            <a:endParaRPr sz="2400">
              <a:solidFill>
                <a:srgbClr val="B55B0E"/>
              </a:solidFill>
            </a:endParaRPr>
          </a:p>
        </p:txBody>
      </p:sp>
      <p:pic>
        <p:nvPicPr>
          <p:cNvPr descr="science.jpg" id="90" name="Google Shape;90;p17"/>
          <p:cNvPicPr preferRelativeResize="0"/>
          <p:nvPr/>
        </p:nvPicPr>
        <p:blipFill>
          <a:blip r:embed="rId3">
            <a:alphaModFix/>
          </a:blip>
          <a:stretch>
            <a:fillRect/>
          </a:stretch>
        </p:blipFill>
        <p:spPr>
          <a:xfrm>
            <a:off x="6307300" y="1309150"/>
            <a:ext cx="2068400" cy="2525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7E0F23"/>
                </a:solidFill>
              </a:rPr>
              <a:t>Math</a:t>
            </a:r>
            <a:endParaRPr b="1">
              <a:solidFill>
                <a:srgbClr val="7E0F23"/>
              </a:solidFill>
            </a:endParaRPr>
          </a:p>
        </p:txBody>
      </p:sp>
      <p:sp>
        <p:nvSpPr>
          <p:cNvPr id="96" name="Google Shape;96;p18"/>
          <p:cNvSpPr txBox="1"/>
          <p:nvPr>
            <p:ph idx="1" type="body"/>
          </p:nvPr>
        </p:nvSpPr>
        <p:spPr>
          <a:xfrm>
            <a:off x="207825" y="1127525"/>
            <a:ext cx="8466300" cy="32379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980000"/>
              </a:buClr>
              <a:buSzPts val="2400"/>
              <a:buChar char="●"/>
            </a:pPr>
            <a:r>
              <a:rPr lang="en" sz="2400">
                <a:solidFill>
                  <a:srgbClr val="980000"/>
                </a:solidFill>
              </a:rPr>
              <a:t>Common Core Standards</a:t>
            </a:r>
            <a:endParaRPr sz="2400">
              <a:solidFill>
                <a:srgbClr val="980000"/>
              </a:solidFill>
            </a:endParaRPr>
          </a:p>
          <a:p>
            <a:pPr indent="-381000" lvl="0" marL="457200" rtl="0">
              <a:spcBef>
                <a:spcPts val="0"/>
              </a:spcBef>
              <a:spcAft>
                <a:spcPts val="0"/>
              </a:spcAft>
              <a:buClr>
                <a:srgbClr val="980000"/>
              </a:buClr>
              <a:buSzPts val="2400"/>
              <a:buChar char="●"/>
            </a:pPr>
            <a:r>
              <a:rPr lang="en" sz="2400">
                <a:solidFill>
                  <a:srgbClr val="980000"/>
                </a:solidFill>
              </a:rPr>
              <a:t>Daily Common Core Practice</a:t>
            </a:r>
            <a:endParaRPr sz="2400">
              <a:solidFill>
                <a:srgbClr val="980000"/>
              </a:solidFill>
            </a:endParaRPr>
          </a:p>
          <a:p>
            <a:pPr indent="-381000" lvl="0" marL="457200" rtl="0">
              <a:spcBef>
                <a:spcPts val="0"/>
              </a:spcBef>
              <a:spcAft>
                <a:spcPts val="0"/>
              </a:spcAft>
              <a:buClr>
                <a:srgbClr val="980000"/>
              </a:buClr>
              <a:buSzPts val="2400"/>
              <a:buChar char="●"/>
            </a:pPr>
            <a:r>
              <a:rPr lang="en" sz="2400">
                <a:solidFill>
                  <a:srgbClr val="980000"/>
                </a:solidFill>
              </a:rPr>
              <a:t>Pre and post-tests</a:t>
            </a:r>
            <a:endParaRPr sz="2400">
              <a:solidFill>
                <a:srgbClr val="980000"/>
              </a:solidFill>
            </a:endParaRPr>
          </a:p>
          <a:p>
            <a:pPr indent="-381000" lvl="0" marL="457200" rtl="0">
              <a:spcBef>
                <a:spcPts val="0"/>
              </a:spcBef>
              <a:spcAft>
                <a:spcPts val="0"/>
              </a:spcAft>
              <a:buClr>
                <a:srgbClr val="980000"/>
              </a:buClr>
              <a:buSzPts val="2400"/>
              <a:buChar char="●"/>
            </a:pPr>
            <a:r>
              <a:rPr lang="en" sz="2400">
                <a:solidFill>
                  <a:srgbClr val="980000"/>
                </a:solidFill>
              </a:rPr>
              <a:t>Unit packets</a:t>
            </a:r>
            <a:endParaRPr sz="2400">
              <a:solidFill>
                <a:srgbClr val="980000"/>
              </a:solidFill>
            </a:endParaRPr>
          </a:p>
          <a:p>
            <a:pPr indent="-381000" lvl="0" marL="457200" rtl="0">
              <a:spcBef>
                <a:spcPts val="0"/>
              </a:spcBef>
              <a:spcAft>
                <a:spcPts val="0"/>
              </a:spcAft>
              <a:buClr>
                <a:srgbClr val="980000"/>
              </a:buClr>
              <a:buSzPts val="2400"/>
              <a:buChar char="●"/>
            </a:pPr>
            <a:r>
              <a:rPr lang="en" sz="2400">
                <a:solidFill>
                  <a:srgbClr val="980000"/>
                </a:solidFill>
              </a:rPr>
              <a:t>Basic Fact Tests/Special Activity</a:t>
            </a:r>
            <a:endParaRPr sz="2400">
              <a:solidFill>
                <a:srgbClr val="980000"/>
              </a:solidFill>
            </a:endParaRPr>
          </a:p>
          <a:p>
            <a:pPr indent="-381000" lvl="0" marL="457200" rtl="0">
              <a:spcBef>
                <a:spcPts val="0"/>
              </a:spcBef>
              <a:spcAft>
                <a:spcPts val="0"/>
              </a:spcAft>
              <a:buClr>
                <a:srgbClr val="980000"/>
              </a:buClr>
              <a:buSzPts val="2400"/>
              <a:buChar char="●"/>
            </a:pPr>
            <a:r>
              <a:rPr lang="en" sz="2400">
                <a:solidFill>
                  <a:srgbClr val="980000"/>
                </a:solidFill>
              </a:rPr>
              <a:t>Small group work on individual skills</a:t>
            </a:r>
            <a:endParaRPr sz="2400">
              <a:solidFill>
                <a:srgbClr val="980000"/>
              </a:solidFill>
            </a:endParaRPr>
          </a:p>
          <a:p>
            <a:pPr indent="-381000" lvl="0" marL="457200" rtl="0">
              <a:spcBef>
                <a:spcPts val="0"/>
              </a:spcBef>
              <a:spcAft>
                <a:spcPts val="0"/>
              </a:spcAft>
              <a:buClr>
                <a:srgbClr val="980000"/>
              </a:buClr>
              <a:buSzPts val="2400"/>
              <a:buChar char="●"/>
            </a:pPr>
            <a:r>
              <a:rPr lang="en" sz="2400">
                <a:solidFill>
                  <a:srgbClr val="980000"/>
                </a:solidFill>
              </a:rPr>
              <a:t>Differentiated and individualized practice on computers through the use of adaptive technology</a:t>
            </a:r>
            <a:endParaRPr sz="2400">
              <a:solidFill>
                <a:srgbClr val="980000"/>
              </a:solidFill>
            </a:endParaRPr>
          </a:p>
          <a:p>
            <a:pPr indent="0" lvl="0" marL="0" rtl="0">
              <a:spcBef>
                <a:spcPts val="1600"/>
              </a:spcBef>
              <a:spcAft>
                <a:spcPts val="1600"/>
              </a:spcAft>
              <a:buNone/>
            </a:pPr>
            <a:r>
              <a:t/>
            </a:r>
            <a:endParaRPr sz="2400">
              <a:solidFill>
                <a:srgbClr val="B55B0E"/>
              </a:solidFill>
              <a:highlight>
                <a:srgbClr val="7E0F23"/>
              </a:highlight>
              <a:latin typeface="Comic Sans MS"/>
              <a:ea typeface="Comic Sans MS"/>
              <a:cs typeface="Comic Sans MS"/>
              <a:sym typeface="Comic Sans MS"/>
            </a:endParaRPr>
          </a:p>
        </p:txBody>
      </p:sp>
      <p:pic>
        <p:nvPicPr>
          <p:cNvPr id="97" name="Google Shape;97;p18"/>
          <p:cNvPicPr preferRelativeResize="0"/>
          <p:nvPr/>
        </p:nvPicPr>
        <p:blipFill>
          <a:blip r:embed="rId3">
            <a:alphaModFix/>
          </a:blip>
          <a:stretch>
            <a:fillRect/>
          </a:stretch>
        </p:blipFill>
        <p:spPr>
          <a:xfrm>
            <a:off x="5814950" y="1058225"/>
            <a:ext cx="3017350" cy="2352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7E0F23"/>
                </a:solidFill>
              </a:rPr>
              <a:t>Math Continued</a:t>
            </a:r>
            <a:endParaRPr>
              <a:solidFill>
                <a:srgbClr val="7E0F23"/>
              </a:solidFill>
            </a:endParaRPr>
          </a:p>
        </p:txBody>
      </p:sp>
      <p:sp>
        <p:nvSpPr>
          <p:cNvPr id="103" name="Google Shape;103;p19"/>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7E0F23"/>
              </a:buClr>
              <a:buSzPts val="2400"/>
              <a:buChar char="●"/>
            </a:pPr>
            <a:r>
              <a:rPr lang="en" sz="2400">
                <a:solidFill>
                  <a:srgbClr val="7E0F23"/>
                </a:solidFill>
              </a:rPr>
              <a:t>Independent computer work</a:t>
            </a:r>
            <a:endParaRPr sz="2400">
              <a:solidFill>
                <a:srgbClr val="7E0F23"/>
              </a:solidFill>
            </a:endParaRPr>
          </a:p>
          <a:p>
            <a:pPr indent="-381000" lvl="0" marL="457200" rtl="0">
              <a:spcBef>
                <a:spcPts val="0"/>
              </a:spcBef>
              <a:spcAft>
                <a:spcPts val="0"/>
              </a:spcAft>
              <a:buClr>
                <a:srgbClr val="7E0F23"/>
              </a:buClr>
              <a:buSzPts val="2400"/>
              <a:buChar char="●"/>
            </a:pPr>
            <a:r>
              <a:rPr lang="en" sz="2400">
                <a:solidFill>
                  <a:srgbClr val="7E0F23"/>
                </a:solidFill>
              </a:rPr>
              <a:t>Moby Max Math Quarter Goals</a:t>
            </a:r>
            <a:endParaRPr sz="2400">
              <a:solidFill>
                <a:srgbClr val="7E0F23"/>
              </a:solidFill>
            </a:endParaRPr>
          </a:p>
          <a:p>
            <a:pPr indent="-381000" lvl="0" marL="457200" rtl="0">
              <a:spcBef>
                <a:spcPts val="0"/>
              </a:spcBef>
              <a:spcAft>
                <a:spcPts val="0"/>
              </a:spcAft>
              <a:buClr>
                <a:srgbClr val="7E0F23"/>
              </a:buClr>
              <a:buSzPts val="2400"/>
              <a:buChar char="●"/>
            </a:pPr>
            <a:r>
              <a:rPr lang="en" sz="2400">
                <a:solidFill>
                  <a:srgbClr val="7E0F23"/>
                </a:solidFill>
              </a:rPr>
              <a:t>DynaMath Monthly Magazine</a:t>
            </a:r>
            <a:endParaRPr sz="2400">
              <a:solidFill>
                <a:srgbClr val="7E0F23"/>
              </a:solidFill>
            </a:endParaRPr>
          </a:p>
          <a:p>
            <a:pPr indent="-381000" lvl="0" marL="457200" rtl="0">
              <a:spcBef>
                <a:spcPts val="0"/>
              </a:spcBef>
              <a:spcAft>
                <a:spcPts val="0"/>
              </a:spcAft>
              <a:buClr>
                <a:srgbClr val="7E0F23"/>
              </a:buClr>
              <a:buSzPts val="2400"/>
              <a:buChar char="●"/>
            </a:pPr>
            <a:r>
              <a:rPr lang="en" sz="2400">
                <a:solidFill>
                  <a:srgbClr val="7E0F23"/>
                </a:solidFill>
              </a:rPr>
              <a:t>Mini-Lessons</a:t>
            </a:r>
            <a:endParaRPr sz="2400">
              <a:solidFill>
                <a:srgbClr val="7E0F23"/>
              </a:solidFill>
            </a:endParaRPr>
          </a:p>
          <a:p>
            <a:pPr indent="-381000" lvl="0" marL="457200" rtl="0">
              <a:spcBef>
                <a:spcPts val="0"/>
              </a:spcBef>
              <a:spcAft>
                <a:spcPts val="0"/>
              </a:spcAft>
              <a:buClr>
                <a:srgbClr val="7E0F23"/>
              </a:buClr>
              <a:buSzPts val="2400"/>
              <a:buChar char="●"/>
            </a:pPr>
            <a:r>
              <a:rPr lang="en" sz="2400">
                <a:solidFill>
                  <a:srgbClr val="7E0F23"/>
                </a:solidFill>
              </a:rPr>
              <a:t>Game-Based Learning</a:t>
            </a:r>
            <a:endParaRPr sz="2400">
              <a:solidFill>
                <a:srgbClr val="7E0F23"/>
              </a:solidFill>
            </a:endParaRPr>
          </a:p>
          <a:p>
            <a:pPr indent="-381000" lvl="0" marL="457200" rtl="0">
              <a:spcBef>
                <a:spcPts val="0"/>
              </a:spcBef>
              <a:spcAft>
                <a:spcPts val="0"/>
              </a:spcAft>
              <a:buClr>
                <a:srgbClr val="7E0F23"/>
              </a:buClr>
              <a:buSzPts val="2400"/>
              <a:buChar char="●"/>
            </a:pPr>
            <a:r>
              <a:rPr lang="en" sz="2400">
                <a:solidFill>
                  <a:srgbClr val="7E0F23"/>
                </a:solidFill>
              </a:rPr>
              <a:t>MAP Testing</a:t>
            </a:r>
            <a:endParaRPr sz="2400">
              <a:solidFill>
                <a:srgbClr val="7E0F23"/>
              </a:solidFill>
            </a:endParaRPr>
          </a:p>
          <a:p>
            <a:pPr indent="-381000" lvl="0" marL="457200" rtl="0">
              <a:spcBef>
                <a:spcPts val="0"/>
              </a:spcBef>
              <a:spcAft>
                <a:spcPts val="0"/>
              </a:spcAft>
              <a:buClr>
                <a:srgbClr val="7E0F23"/>
              </a:buClr>
              <a:buSzPts val="2400"/>
              <a:buChar char="●"/>
            </a:pPr>
            <a:r>
              <a:rPr lang="en" sz="2400">
                <a:solidFill>
                  <a:srgbClr val="7E0F23"/>
                </a:solidFill>
              </a:rPr>
              <a:t>Enrichment Opportunities</a:t>
            </a:r>
            <a:endParaRPr sz="2400">
              <a:solidFill>
                <a:srgbClr val="7E0F23"/>
              </a:solidFill>
            </a:endParaRPr>
          </a:p>
          <a:p>
            <a:pPr indent="-381000" lvl="0" marL="457200">
              <a:spcBef>
                <a:spcPts val="0"/>
              </a:spcBef>
              <a:spcAft>
                <a:spcPts val="0"/>
              </a:spcAft>
              <a:buClr>
                <a:srgbClr val="7E0F23"/>
              </a:buClr>
              <a:buSzPts val="2400"/>
              <a:buChar char="●"/>
            </a:pPr>
            <a:r>
              <a:rPr lang="en" sz="2400">
                <a:solidFill>
                  <a:srgbClr val="7E0F23"/>
                </a:solidFill>
              </a:rPr>
              <a:t>Next Year</a:t>
            </a:r>
            <a:endParaRPr sz="2400">
              <a:solidFill>
                <a:srgbClr val="7E0F23"/>
              </a:solidFill>
            </a:endParaRPr>
          </a:p>
        </p:txBody>
      </p:sp>
      <p:pic>
        <p:nvPicPr>
          <p:cNvPr id="104" name="Google Shape;104;p19"/>
          <p:cNvPicPr preferRelativeResize="0"/>
          <p:nvPr/>
        </p:nvPicPr>
        <p:blipFill>
          <a:blip r:embed="rId3">
            <a:alphaModFix/>
          </a:blip>
          <a:stretch>
            <a:fillRect/>
          </a:stretch>
        </p:blipFill>
        <p:spPr>
          <a:xfrm>
            <a:off x="4915150" y="1760950"/>
            <a:ext cx="3917151" cy="2018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B55B0E"/>
                </a:solidFill>
              </a:rPr>
              <a:t>ELA(English Language Arts)</a:t>
            </a:r>
            <a:endParaRPr>
              <a:solidFill>
                <a:srgbClr val="B55B0E"/>
              </a:solidFill>
            </a:endParaRPr>
          </a:p>
        </p:txBody>
      </p:sp>
      <p:sp>
        <p:nvSpPr>
          <p:cNvPr id="110" name="Google Shape;110;p20"/>
          <p:cNvSpPr txBox="1"/>
          <p:nvPr>
            <p:ph idx="1" type="body"/>
          </p:nvPr>
        </p:nvSpPr>
        <p:spPr>
          <a:xfrm>
            <a:off x="196525" y="1140000"/>
            <a:ext cx="8229600" cy="2060400"/>
          </a:xfrm>
          <a:prstGeom prst="rect">
            <a:avLst/>
          </a:prstGeom>
        </p:spPr>
        <p:txBody>
          <a:bodyPr anchorCtr="0" anchor="t" bIns="91425" lIns="91425" spcFirstLastPara="1" rIns="91425" wrap="square" tIns="91425">
            <a:noAutofit/>
          </a:bodyPr>
          <a:lstStyle/>
          <a:p>
            <a:pPr indent="-381000" lvl="0" marL="914400" rtl="0">
              <a:spcBef>
                <a:spcPts val="0"/>
              </a:spcBef>
              <a:spcAft>
                <a:spcPts val="0"/>
              </a:spcAft>
              <a:buClr>
                <a:srgbClr val="B55B0E"/>
              </a:buClr>
              <a:buSzPts val="2400"/>
              <a:buChar char="●"/>
            </a:pPr>
            <a:r>
              <a:rPr lang="en" sz="2400">
                <a:solidFill>
                  <a:srgbClr val="B55B0E"/>
                </a:solidFill>
              </a:rPr>
              <a:t>Common Core Standards</a:t>
            </a:r>
            <a:endParaRPr sz="2400">
              <a:solidFill>
                <a:srgbClr val="B55B0E"/>
              </a:solidFill>
            </a:endParaRPr>
          </a:p>
          <a:p>
            <a:pPr indent="-381000" lvl="0" marL="914400" rtl="0">
              <a:spcBef>
                <a:spcPts val="0"/>
              </a:spcBef>
              <a:spcAft>
                <a:spcPts val="0"/>
              </a:spcAft>
              <a:buClr>
                <a:srgbClr val="B55B0E"/>
              </a:buClr>
              <a:buSzPts val="2400"/>
              <a:buChar char="●"/>
            </a:pPr>
            <a:r>
              <a:rPr lang="en" sz="2400">
                <a:solidFill>
                  <a:srgbClr val="B55B0E"/>
                </a:solidFill>
              </a:rPr>
              <a:t>Storyworks</a:t>
            </a:r>
            <a:endParaRPr sz="2400">
              <a:solidFill>
                <a:srgbClr val="B55B0E"/>
              </a:solidFill>
            </a:endParaRPr>
          </a:p>
          <a:p>
            <a:pPr indent="-381000" lvl="0" marL="914400" rtl="0">
              <a:spcBef>
                <a:spcPts val="0"/>
              </a:spcBef>
              <a:spcAft>
                <a:spcPts val="0"/>
              </a:spcAft>
              <a:buClr>
                <a:srgbClr val="B55B0E"/>
              </a:buClr>
              <a:buSzPts val="2400"/>
              <a:buChar char="●"/>
            </a:pPr>
            <a:r>
              <a:rPr lang="en" sz="2400">
                <a:solidFill>
                  <a:srgbClr val="B55B0E"/>
                </a:solidFill>
              </a:rPr>
              <a:t>SRI, DIBELS, MAP testing</a:t>
            </a:r>
            <a:endParaRPr sz="2400">
              <a:solidFill>
                <a:srgbClr val="B55B0E"/>
              </a:solidFill>
            </a:endParaRPr>
          </a:p>
          <a:p>
            <a:pPr indent="-381000" lvl="0" marL="914400" rtl="0">
              <a:spcBef>
                <a:spcPts val="0"/>
              </a:spcBef>
              <a:spcAft>
                <a:spcPts val="0"/>
              </a:spcAft>
              <a:buClr>
                <a:srgbClr val="B55B0E"/>
              </a:buClr>
              <a:buSzPts val="2400"/>
              <a:buChar char="●"/>
            </a:pPr>
            <a:r>
              <a:rPr lang="en" sz="2400">
                <a:solidFill>
                  <a:srgbClr val="B55B0E"/>
                </a:solidFill>
              </a:rPr>
              <a:t>Fiction/Nonfiction texts</a:t>
            </a:r>
            <a:endParaRPr sz="2400">
              <a:solidFill>
                <a:srgbClr val="B55B0E"/>
              </a:solidFill>
            </a:endParaRPr>
          </a:p>
          <a:p>
            <a:pPr indent="-381000" lvl="0" marL="914400" rtl="0">
              <a:spcBef>
                <a:spcPts val="0"/>
              </a:spcBef>
              <a:spcAft>
                <a:spcPts val="0"/>
              </a:spcAft>
              <a:buClr>
                <a:srgbClr val="B55B0E"/>
              </a:buClr>
              <a:buSzPts val="2400"/>
              <a:buChar char="●"/>
            </a:pPr>
            <a:r>
              <a:rPr lang="en" sz="2400">
                <a:solidFill>
                  <a:srgbClr val="B55B0E"/>
                </a:solidFill>
              </a:rPr>
              <a:t>Scholastic Reading Counts (weekly quiz)</a:t>
            </a:r>
            <a:endParaRPr sz="2400">
              <a:solidFill>
                <a:srgbClr val="B55B0E"/>
              </a:solidFill>
            </a:endParaRPr>
          </a:p>
          <a:p>
            <a:pPr indent="-381000" lvl="0" marL="914400" rtl="0">
              <a:spcBef>
                <a:spcPts val="0"/>
              </a:spcBef>
              <a:spcAft>
                <a:spcPts val="0"/>
              </a:spcAft>
              <a:buClr>
                <a:srgbClr val="B55B0E"/>
              </a:buClr>
              <a:buSzPts val="2400"/>
              <a:buChar char="●"/>
            </a:pPr>
            <a:r>
              <a:rPr lang="en" sz="2400">
                <a:solidFill>
                  <a:srgbClr val="B55B0E"/>
                </a:solidFill>
              </a:rPr>
              <a:t>Mini lessons, individual conferences, and small groups</a:t>
            </a:r>
            <a:endParaRPr sz="2400">
              <a:solidFill>
                <a:srgbClr val="B55B0E"/>
              </a:solidFill>
            </a:endParaRPr>
          </a:p>
          <a:p>
            <a:pPr indent="0" lvl="0" marL="914400" rtl="0">
              <a:spcBef>
                <a:spcPts val="1600"/>
              </a:spcBef>
              <a:spcAft>
                <a:spcPts val="0"/>
              </a:spcAft>
              <a:buNone/>
            </a:pPr>
            <a:r>
              <a:t/>
            </a:r>
            <a:endParaRPr sz="2400">
              <a:solidFill>
                <a:srgbClr val="B55B0E"/>
              </a:solidFill>
            </a:endParaRPr>
          </a:p>
          <a:p>
            <a:pPr indent="0" lvl="0" marL="0" rtl="0">
              <a:spcBef>
                <a:spcPts val="1600"/>
              </a:spcBef>
              <a:spcAft>
                <a:spcPts val="0"/>
              </a:spcAft>
              <a:buNone/>
            </a:pPr>
            <a:r>
              <a:t/>
            </a:r>
            <a:endParaRPr sz="2400">
              <a:solidFill>
                <a:srgbClr val="B55B0E"/>
              </a:solidFill>
              <a:latin typeface="Comic Sans MS"/>
              <a:ea typeface="Comic Sans MS"/>
              <a:cs typeface="Comic Sans MS"/>
              <a:sym typeface="Comic Sans MS"/>
            </a:endParaRPr>
          </a:p>
          <a:p>
            <a:pPr indent="0" lvl="0" marL="0" rtl="0">
              <a:spcBef>
                <a:spcPts val="1600"/>
              </a:spcBef>
              <a:spcAft>
                <a:spcPts val="0"/>
              </a:spcAft>
              <a:buNone/>
            </a:pPr>
            <a:r>
              <a:t/>
            </a:r>
            <a:endParaRPr sz="2400">
              <a:solidFill>
                <a:srgbClr val="B55B0E"/>
              </a:solidFill>
              <a:latin typeface="Comic Sans MS"/>
              <a:ea typeface="Comic Sans MS"/>
              <a:cs typeface="Comic Sans MS"/>
              <a:sym typeface="Comic Sans MS"/>
            </a:endParaRPr>
          </a:p>
          <a:p>
            <a:pPr indent="0" lvl="0" marL="0" rtl="0">
              <a:spcBef>
                <a:spcPts val="1600"/>
              </a:spcBef>
              <a:spcAft>
                <a:spcPts val="0"/>
              </a:spcAft>
              <a:buNone/>
            </a:pPr>
            <a:r>
              <a:t/>
            </a:r>
            <a:endParaRPr sz="2400">
              <a:solidFill>
                <a:srgbClr val="B55B0E"/>
              </a:solidFill>
              <a:latin typeface="Comic Sans MS"/>
              <a:ea typeface="Comic Sans MS"/>
              <a:cs typeface="Comic Sans MS"/>
              <a:sym typeface="Comic Sans MS"/>
            </a:endParaRPr>
          </a:p>
          <a:p>
            <a:pPr indent="0" lvl="0" marL="0" rtl="0">
              <a:spcBef>
                <a:spcPts val="1600"/>
              </a:spcBef>
              <a:spcAft>
                <a:spcPts val="1600"/>
              </a:spcAft>
              <a:buNone/>
            </a:pPr>
            <a:r>
              <a:t/>
            </a:r>
            <a:endParaRPr>
              <a:latin typeface="Comic Sans MS"/>
              <a:ea typeface="Comic Sans MS"/>
              <a:cs typeface="Comic Sans MS"/>
              <a:sym typeface="Comic Sans MS"/>
            </a:endParaRPr>
          </a:p>
        </p:txBody>
      </p:sp>
      <p:pic>
        <p:nvPicPr>
          <p:cNvPr id="111" name="Google Shape;111;p20"/>
          <p:cNvPicPr preferRelativeResize="0"/>
          <p:nvPr/>
        </p:nvPicPr>
        <p:blipFill>
          <a:blip r:embed="rId3">
            <a:alphaModFix/>
          </a:blip>
          <a:stretch>
            <a:fillRect/>
          </a:stretch>
        </p:blipFill>
        <p:spPr>
          <a:xfrm>
            <a:off x="5215900" y="1466850"/>
            <a:ext cx="3686175" cy="1238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B55B0E"/>
                </a:solidFill>
              </a:rPr>
              <a:t>ELA cont.</a:t>
            </a:r>
            <a:endParaRPr>
              <a:solidFill>
                <a:srgbClr val="B55B0E"/>
              </a:solidFill>
            </a:endParaRPr>
          </a:p>
        </p:txBody>
      </p:sp>
      <p:sp>
        <p:nvSpPr>
          <p:cNvPr id="117" name="Google Shape;117;p21"/>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B55B0E"/>
              </a:buClr>
              <a:buSzPts val="2400"/>
              <a:buChar char="●"/>
            </a:pPr>
            <a:r>
              <a:rPr lang="en" sz="2400">
                <a:solidFill>
                  <a:srgbClr val="B55B0E"/>
                </a:solidFill>
              </a:rPr>
              <a:t>Self-reflection sheet every two weeks</a:t>
            </a:r>
            <a:endParaRPr sz="2400">
              <a:solidFill>
                <a:srgbClr val="B55B0E"/>
              </a:solidFill>
            </a:endParaRPr>
          </a:p>
          <a:p>
            <a:pPr indent="-381000" lvl="0" marL="457200" rtl="0">
              <a:spcBef>
                <a:spcPts val="0"/>
              </a:spcBef>
              <a:spcAft>
                <a:spcPts val="0"/>
              </a:spcAft>
              <a:buClr>
                <a:srgbClr val="B55B0E"/>
              </a:buClr>
              <a:buSzPts val="2400"/>
              <a:buChar char="●"/>
            </a:pPr>
            <a:r>
              <a:rPr lang="en" sz="2400">
                <a:solidFill>
                  <a:srgbClr val="B55B0E"/>
                </a:solidFill>
              </a:rPr>
              <a:t>Daily writing in journal</a:t>
            </a:r>
            <a:endParaRPr sz="2400">
              <a:solidFill>
                <a:srgbClr val="B55B0E"/>
              </a:solidFill>
            </a:endParaRPr>
          </a:p>
          <a:p>
            <a:pPr indent="-381000" lvl="0" marL="457200" rtl="0">
              <a:spcBef>
                <a:spcPts val="0"/>
              </a:spcBef>
              <a:spcAft>
                <a:spcPts val="0"/>
              </a:spcAft>
              <a:buClr>
                <a:srgbClr val="B55B0E"/>
              </a:buClr>
              <a:buSzPts val="2400"/>
              <a:buChar char="●"/>
            </a:pPr>
            <a:r>
              <a:rPr lang="en" sz="2400">
                <a:solidFill>
                  <a:srgbClr val="B55B0E"/>
                </a:solidFill>
              </a:rPr>
              <a:t>Pattern sentences-sentence fluency</a:t>
            </a:r>
            <a:endParaRPr sz="2400">
              <a:solidFill>
                <a:srgbClr val="B55B0E"/>
              </a:solidFill>
            </a:endParaRPr>
          </a:p>
          <a:p>
            <a:pPr indent="-381000" lvl="0" marL="457200" rtl="0">
              <a:spcBef>
                <a:spcPts val="0"/>
              </a:spcBef>
              <a:spcAft>
                <a:spcPts val="0"/>
              </a:spcAft>
              <a:buClr>
                <a:srgbClr val="B55B0E"/>
              </a:buClr>
              <a:buSzPts val="2400"/>
              <a:buChar char="●"/>
            </a:pPr>
            <a:r>
              <a:rPr lang="en" sz="2400">
                <a:solidFill>
                  <a:srgbClr val="B55B0E"/>
                </a:solidFill>
              </a:rPr>
              <a:t>Moby Max Language-grammar rules</a:t>
            </a:r>
            <a:endParaRPr sz="2400">
              <a:solidFill>
                <a:srgbClr val="B55B0E"/>
              </a:solidFill>
            </a:endParaRPr>
          </a:p>
          <a:p>
            <a:pPr indent="-381000" lvl="0" marL="457200" rtl="0">
              <a:spcBef>
                <a:spcPts val="0"/>
              </a:spcBef>
              <a:spcAft>
                <a:spcPts val="0"/>
              </a:spcAft>
              <a:buClr>
                <a:srgbClr val="B55B0E"/>
              </a:buClr>
              <a:buSzPts val="2400"/>
              <a:buChar char="●"/>
            </a:pPr>
            <a:r>
              <a:rPr lang="en" sz="2400">
                <a:solidFill>
                  <a:srgbClr val="B55B0E"/>
                </a:solidFill>
              </a:rPr>
              <a:t>Words Their Way-no weekly spelling test</a:t>
            </a:r>
            <a:endParaRPr sz="2400">
              <a:solidFill>
                <a:srgbClr val="B55B0E"/>
              </a:solidFill>
            </a:endParaRPr>
          </a:p>
          <a:p>
            <a:pPr indent="-381000" lvl="0" marL="457200" rtl="0">
              <a:spcBef>
                <a:spcPts val="0"/>
              </a:spcBef>
              <a:spcAft>
                <a:spcPts val="0"/>
              </a:spcAft>
              <a:buClr>
                <a:srgbClr val="B55B0E"/>
              </a:buClr>
              <a:buSzPts val="2400"/>
              <a:buChar char="●"/>
            </a:pPr>
            <a:r>
              <a:rPr lang="en" sz="2400">
                <a:solidFill>
                  <a:srgbClr val="B55B0E"/>
                </a:solidFill>
              </a:rPr>
              <a:t>Assessments-rubrics on writing/class assignments</a:t>
            </a:r>
            <a:endParaRPr sz="2400">
              <a:solidFill>
                <a:srgbClr val="B55B0E"/>
              </a:solidFill>
            </a:endParaRPr>
          </a:p>
          <a:p>
            <a:pPr indent="-381000" lvl="0" marL="457200" rtl="0">
              <a:spcBef>
                <a:spcPts val="0"/>
              </a:spcBef>
              <a:spcAft>
                <a:spcPts val="0"/>
              </a:spcAft>
              <a:buClr>
                <a:srgbClr val="B55B0E"/>
              </a:buClr>
              <a:buSzPts val="2400"/>
              <a:buChar char="●"/>
            </a:pPr>
            <a:r>
              <a:rPr lang="en" sz="2400">
                <a:solidFill>
                  <a:srgbClr val="B55B0E"/>
                </a:solidFill>
              </a:rPr>
              <a:t>one-on-one conferences with students and small group work</a:t>
            </a:r>
            <a:endParaRPr sz="2400">
              <a:solidFill>
                <a:srgbClr val="B55B0E"/>
              </a:solidFill>
            </a:endParaRPr>
          </a:p>
        </p:txBody>
      </p:sp>
      <p:pic>
        <p:nvPicPr>
          <p:cNvPr id="118" name="Google Shape;118;p21"/>
          <p:cNvPicPr preferRelativeResize="0"/>
          <p:nvPr/>
        </p:nvPicPr>
        <p:blipFill>
          <a:blip r:embed="rId3">
            <a:alphaModFix/>
          </a:blip>
          <a:stretch>
            <a:fillRect/>
          </a:stretch>
        </p:blipFill>
        <p:spPr>
          <a:xfrm>
            <a:off x="6503325" y="251450"/>
            <a:ext cx="2328975" cy="29718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