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Midwest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23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</a:t>
            </a:r>
            <a:r>
              <a:rPr lang="en-US" dirty="0" err="1" smtClean="0"/>
              <a:t>dakota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1008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Fort union trading post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8" b="20518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Red river valley</a:t>
            </a:r>
          </a:p>
          <a:p>
            <a:r>
              <a:rPr lang="en-US" dirty="0" smtClean="0"/>
              <a:t>Great plains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116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James river</a:t>
            </a:r>
          </a:p>
          <a:p>
            <a:r>
              <a:rPr lang="en-US" dirty="0" smtClean="0"/>
              <a:t>Red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64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ohio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0" b="1518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Rock and roll hall of fame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6" b="1502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Great lakes plains</a:t>
            </a:r>
          </a:p>
          <a:p>
            <a:r>
              <a:rPr lang="en-US" dirty="0" smtClean="0"/>
              <a:t>Appalachian plateau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r="5920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Ohio river</a:t>
            </a:r>
          </a:p>
          <a:p>
            <a:r>
              <a:rPr lang="en-US" dirty="0" smtClean="0"/>
              <a:t>Lake </a:t>
            </a:r>
            <a:r>
              <a:rPr lang="en-US" dirty="0" err="1" smtClean="0"/>
              <a:t>erie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26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</a:t>
            </a:r>
            <a:r>
              <a:rPr lang="en-US" dirty="0" err="1" smtClean="0"/>
              <a:t>dakota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8" b="1617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Mount </a:t>
            </a:r>
            <a:r>
              <a:rPr lang="en-US" dirty="0" err="1" smtClean="0"/>
              <a:t>rushmore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r="632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Black hills </a:t>
            </a:r>
          </a:p>
          <a:p>
            <a:r>
              <a:rPr lang="en-US" dirty="0" smtClean="0"/>
              <a:t>Great plains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116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James river</a:t>
            </a:r>
          </a:p>
          <a:p>
            <a:r>
              <a:rPr lang="en-US" dirty="0" smtClean="0"/>
              <a:t>Missouri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61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wisconsin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b="1590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Little white schoolhouse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    Physical </a:t>
            </a:r>
            <a:r>
              <a:rPr lang="en-US" dirty="0" smtClean="0"/>
              <a:t>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0" b="14650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Eastern lowlands</a:t>
            </a:r>
          </a:p>
          <a:p>
            <a:r>
              <a:rPr lang="en-US" dirty="0" smtClean="0"/>
              <a:t>Northern highland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 b="19009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Mississippi river</a:t>
            </a:r>
          </a:p>
          <a:p>
            <a:r>
              <a:rPr lang="en-US" smtClean="0"/>
              <a:t>Lake superior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3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11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Lincoln home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 b="897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Central plains</a:t>
            </a:r>
          </a:p>
          <a:p>
            <a:r>
              <a:rPr lang="en-US" dirty="0" smtClean="0"/>
              <a:t>Shawnee hills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 b="7628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Illinois river</a:t>
            </a:r>
          </a:p>
          <a:p>
            <a:r>
              <a:rPr lang="en-US" dirty="0" smtClean="0"/>
              <a:t>Lake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34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11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George Rogers Clark Memorial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3" b="1438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Great lakes plains</a:t>
            </a:r>
          </a:p>
          <a:p>
            <a:r>
              <a:rPr lang="en-US" dirty="0" smtClean="0"/>
              <a:t>Till plains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116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Ohio river</a:t>
            </a:r>
          </a:p>
          <a:p>
            <a:r>
              <a:rPr lang="en-US" dirty="0" smtClean="0"/>
              <a:t>Lake </a:t>
            </a:r>
            <a:r>
              <a:rPr lang="en-US" dirty="0" err="1" smtClean="0"/>
              <a:t>wawasee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14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9" b="1524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High trestle trail bridge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8" b="23498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Young drift plains</a:t>
            </a:r>
          </a:p>
          <a:p>
            <a:r>
              <a:rPr lang="en-US" dirty="0" smtClean="0"/>
              <a:t>Great plains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2" b="21012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Mississippi river</a:t>
            </a:r>
          </a:p>
          <a:p>
            <a:r>
              <a:rPr lang="en-US" dirty="0" smtClean="0"/>
              <a:t>Missouri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7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 b="854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Dodge  city 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b="1515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Southeastern plains</a:t>
            </a:r>
          </a:p>
          <a:p>
            <a:r>
              <a:rPr lang="en-US" dirty="0" smtClean="0"/>
              <a:t>Great plains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8" b="15558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Arkansas river</a:t>
            </a:r>
          </a:p>
          <a:p>
            <a:r>
              <a:rPr lang="en-US" dirty="0" smtClean="0"/>
              <a:t>Lake </a:t>
            </a:r>
            <a:r>
              <a:rPr lang="en-US" dirty="0" err="1" smtClean="0"/>
              <a:t>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05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 b="854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Henry ford museum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b="1904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Superior upland</a:t>
            </a:r>
          </a:p>
          <a:p>
            <a:r>
              <a:rPr lang="en-US" dirty="0" smtClean="0"/>
              <a:t>Great lakes plains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 b="19009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Kalamazoo river</a:t>
            </a:r>
          </a:p>
          <a:p>
            <a:r>
              <a:rPr lang="en-US" dirty="0" smtClean="0"/>
              <a:t>Lake </a:t>
            </a:r>
            <a:r>
              <a:rPr lang="en-US" dirty="0" err="1" smtClean="0"/>
              <a:t>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82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minnesota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11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err="1" smtClean="0"/>
              <a:t>Spoonbridge</a:t>
            </a:r>
            <a:r>
              <a:rPr lang="en-US" dirty="0" smtClean="0"/>
              <a:t> and cherry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" b="867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Central lowlands</a:t>
            </a:r>
          </a:p>
          <a:p>
            <a:r>
              <a:rPr lang="en-US" dirty="0" smtClean="0"/>
              <a:t>Superior uplands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7" b="26787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Minnesota river</a:t>
            </a:r>
          </a:p>
          <a:p>
            <a:r>
              <a:rPr lang="en-US" dirty="0" smtClean="0"/>
              <a:t>Lake superior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3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" b="55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      Gateway Arch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r="632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Ozark plateau</a:t>
            </a:r>
          </a:p>
          <a:p>
            <a:r>
              <a:rPr lang="en-US" dirty="0" smtClean="0"/>
              <a:t>Osage plains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 b="19009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Missouri river</a:t>
            </a:r>
          </a:p>
          <a:p>
            <a:r>
              <a:rPr lang="en-US" dirty="0" smtClean="0"/>
              <a:t>Mississippi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89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nebraska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Landmark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9" b="3267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Chimney rock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Features	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2" b="3285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Dissected till plains</a:t>
            </a:r>
          </a:p>
          <a:p>
            <a:r>
              <a:rPr lang="en-US" dirty="0" smtClean="0"/>
              <a:t>Great plains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936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Platte river</a:t>
            </a:r>
          </a:p>
          <a:p>
            <a:r>
              <a:rPr lang="en-US" dirty="0" smtClean="0"/>
              <a:t>Missouri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09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1075</TotalTime>
  <Words>231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Midwest Region</vt:lpstr>
      <vt:lpstr>Illinois</vt:lpstr>
      <vt:lpstr>Indiana </vt:lpstr>
      <vt:lpstr>Iowa</vt:lpstr>
      <vt:lpstr>Kansas</vt:lpstr>
      <vt:lpstr>Michigan</vt:lpstr>
      <vt:lpstr>minnesota</vt:lpstr>
      <vt:lpstr>missouri</vt:lpstr>
      <vt:lpstr>nebraska</vt:lpstr>
      <vt:lpstr>North dakota</vt:lpstr>
      <vt:lpstr>ohio</vt:lpstr>
      <vt:lpstr>South dakota</vt:lpstr>
      <vt:lpstr>wisconsin</vt:lpstr>
    </vt:vector>
  </TitlesOfParts>
  <Company>District 87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Midwest Region</dc:title>
  <dc:creator>Grupp, Jennifer</dc:creator>
  <cp:lastModifiedBy>Grupp, Jennifer</cp:lastModifiedBy>
  <cp:revision>8</cp:revision>
  <dcterms:created xsi:type="dcterms:W3CDTF">2020-02-26T21:15:41Z</dcterms:created>
  <dcterms:modified xsi:type="dcterms:W3CDTF">2020-02-27T17:40:59Z</dcterms:modified>
</cp:coreProperties>
</file>