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5" r:id="rId9"/>
    <p:sldId id="266" r:id="rId10"/>
    <p:sldId id="267" r:id="rId11"/>
    <p:sldId id="280" r:id="rId12"/>
    <p:sldId id="270" r:id="rId13"/>
    <p:sldId id="271" r:id="rId14"/>
    <p:sldId id="272" r:id="rId15"/>
    <p:sldId id="273" r:id="rId16"/>
    <p:sldId id="281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1" autoAdjust="0"/>
    <p:restoredTop sz="94660"/>
  </p:normalViewPr>
  <p:slideViewPr>
    <p:cSldViewPr>
      <p:cViewPr varScale="1">
        <p:scale>
          <a:sx n="73" d="100"/>
          <a:sy n="73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44" tIns="46422" rIns="92844" bIns="464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44" tIns="46422" rIns="92844" bIns="464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44" tIns="46422" rIns="92844" bIns="464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42375"/>
            <a:ext cx="30448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44" tIns="46422" rIns="92844" bIns="464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29D241-33A5-412F-9567-11466C3FC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3143-64E8-4251-B6FE-6614C54BB4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96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1B860-870A-4759-94D3-01A19716F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F5BE-869D-4F02-9926-5DF468325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BE51-BF98-4D5C-BBAC-F51501DC3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78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06B15-1F39-4023-A34E-BF3F39714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67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EE818-AFE1-47D1-A462-EB9956F07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1441C-8567-4510-8620-57743E48A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71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3DE74-3820-44EF-9CBE-FF2EE9DF0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12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6A598-5563-437B-9BB6-E8FFD1964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94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AE18-78BE-49B5-9F79-768F23E3D4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E128-914E-478B-8AD4-0F6861CE3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61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DEBC6B-9664-4AC9-9D4F-F1A3C39233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534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0200" dirty="0" smtClean="0">
                <a:latin typeface="Curlz MT" pitchFamily="82" charset="0"/>
              </a:rPr>
              <a:t>Poetry, Prose, and </a:t>
            </a:r>
            <a:r>
              <a:rPr lang="en-US" altLang="en-US" sz="10200" dirty="0" smtClean="0">
                <a:latin typeface="Curlz MT" pitchFamily="82" charset="0"/>
              </a:rPr>
              <a:t>Plays</a:t>
            </a:r>
            <a:endParaRPr lang="en-US" altLang="en-US" sz="10200" dirty="0" smtClean="0">
              <a:latin typeface="Curlz MT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410200"/>
            <a:ext cx="7696200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4000" smtClean="0"/>
              <a:t>How do I distinguish among poetry, prose, and drama?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smtClean="0">
                <a:latin typeface="Comic Sans MS" pitchFamily="66" charset="0"/>
              </a:rPr>
              <a:t>Text Features of Prose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Written using paragraphs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May contain dialogue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Can be either fiction or nonfiction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Can have headings and/or subheadings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smtClean="0">
                <a:latin typeface="Comic Sans MS" pitchFamily="66" charset="0"/>
              </a:rPr>
              <a:t>Text Features of Prose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000" dirty="0">
                <a:latin typeface="Times New Roman" pitchFamily="18" charset="0"/>
              </a:rPr>
              <a:t>5</a:t>
            </a:r>
            <a:r>
              <a:rPr lang="en-US" altLang="en-US" sz="5000" dirty="0" smtClean="0">
                <a:latin typeface="Times New Roman" pitchFamily="18" charset="0"/>
              </a:rPr>
              <a:t>. setting-time and place of story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000" dirty="0">
                <a:latin typeface="Times New Roman" pitchFamily="18" charset="0"/>
              </a:rPr>
              <a:t>6</a:t>
            </a:r>
            <a:r>
              <a:rPr lang="en-US" altLang="en-US" sz="5000" dirty="0" smtClean="0">
                <a:latin typeface="Times New Roman" pitchFamily="18" charset="0"/>
              </a:rPr>
              <a:t>. No rhythm or rhyme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000" dirty="0" smtClean="0">
                <a:latin typeface="Times New Roman" pitchFamily="18" charset="0"/>
              </a:rPr>
              <a:t>7. Quotation marks “” lets the reader know someone is about to speak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477000" cy="563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smtClean="0">
                <a:gradFill rotWithShape="1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urlz MT" panose="04040404050702020202" pitchFamily="82" charset="0"/>
              </a:rPr>
              <a:t>Plays</a:t>
            </a:r>
            <a:endParaRPr lang="en-US" sz="3600" kern="10" dirty="0">
              <a:gradFill rotWithShape="1"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Curlz MT" panose="040404040507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35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dirty="0" smtClean="0">
                <a:latin typeface="Comic Sans MS" pitchFamily="66" charset="0"/>
              </a:rPr>
              <a:t>Play’s </a:t>
            </a:r>
            <a:r>
              <a:rPr lang="en-US" altLang="en-US" sz="6600" dirty="0" smtClean="0">
                <a:latin typeface="Comic Sans MS" pitchFamily="66" charset="0"/>
              </a:rPr>
              <a:t>Purpose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>
                <a:latin typeface="Times New Roman" pitchFamily="18" charset="0"/>
              </a:rPr>
              <a:t>Drama is a form of writing that is meant to: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    	1.  express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		2.  entertain</a:t>
            </a:r>
          </a:p>
        </p:txBody>
      </p:sp>
      <p:pic>
        <p:nvPicPr>
          <p:cNvPr id="16388" name="Picture 4" descr="MCEN00120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39084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dirty="0" smtClean="0">
                <a:latin typeface="Comic Sans MS" pitchFamily="66" charset="0"/>
              </a:rPr>
              <a:t>Text Features of </a:t>
            </a:r>
            <a:r>
              <a:rPr lang="en-US" altLang="en-US" sz="6000" dirty="0" smtClean="0">
                <a:latin typeface="Comic Sans MS" pitchFamily="66" charset="0"/>
              </a:rPr>
              <a:t>Plays</a:t>
            </a:r>
            <a:endParaRPr lang="en-US" altLang="en-US" sz="6000" dirty="0" smtClean="0">
              <a:latin typeface="Comic Sans MS" pitchFamily="66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>
                <a:latin typeface="Times New Roman" pitchFamily="18" charset="0"/>
              </a:rPr>
              <a:t>There are several features of drama that make it unique from other forms of writing.  These are:</a:t>
            </a:r>
          </a:p>
          <a:p>
            <a:pPr eaLnBrk="1" hangingPunct="1">
              <a:defRPr/>
            </a:pPr>
            <a:endParaRPr lang="en-US" altLang="en-US" sz="5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dirty="0" smtClean="0">
                <a:latin typeface="Comic Sans MS" pitchFamily="66" charset="0"/>
              </a:rPr>
              <a:t>Text Features of </a:t>
            </a:r>
            <a:r>
              <a:rPr lang="en-US" altLang="en-US" sz="2400" dirty="0" smtClean="0">
                <a:latin typeface="Comic Sans MS" pitchFamily="66" charset="0"/>
              </a:rPr>
              <a:t>Plays</a:t>
            </a:r>
            <a:endParaRPr lang="en-US" altLang="en-US" sz="2400" dirty="0" smtClean="0"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Can </a:t>
            </a:r>
            <a:r>
              <a:rPr lang="en-US" altLang="en-US" sz="5000" dirty="0" smtClean="0">
                <a:latin typeface="Times New Roman" pitchFamily="18" charset="0"/>
              </a:rPr>
              <a:t>have staging </a:t>
            </a:r>
            <a:r>
              <a:rPr lang="en-US" altLang="en-US" sz="5000" dirty="0" smtClean="0">
                <a:latin typeface="Times New Roman" pitchFamily="18" charset="0"/>
              </a:rPr>
              <a:t>directions</a:t>
            </a:r>
            <a:endParaRPr lang="en-US" altLang="en-US" sz="5000" dirty="0" smtClean="0">
              <a:latin typeface="Times New Roman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Cast of characters listed-people in the play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Written to be performed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Written in the form of a script (dialogue)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5000" dirty="0" smtClean="0">
                <a:latin typeface="Times New Roman" pitchFamily="18" charset="0"/>
              </a:rPr>
              <a:t>Tells a story with characters, narrators, scenes, and stage directions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dirty="0" smtClean="0">
                <a:latin typeface="Comic Sans MS" pitchFamily="66" charset="0"/>
              </a:rPr>
              <a:t>Text Features of </a:t>
            </a:r>
            <a:r>
              <a:rPr lang="en-US" altLang="en-US" sz="2400" dirty="0" smtClean="0">
                <a:latin typeface="Comic Sans MS" pitchFamily="66" charset="0"/>
              </a:rPr>
              <a:t>Plays</a:t>
            </a:r>
            <a:endParaRPr lang="en-US" altLang="en-US" sz="2400" dirty="0" smtClean="0"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 smtClean="0">
                <a:latin typeface="Times New Roman" pitchFamily="18" charset="0"/>
              </a:rPr>
              <a:t>6. Uses italics for description and stage directions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 smtClean="0">
                <a:latin typeface="Times New Roman" pitchFamily="18" charset="0"/>
              </a:rPr>
              <a:t>7. Stage directions tell the characters what to do and how to say it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 smtClean="0">
                <a:latin typeface="Times New Roman" pitchFamily="18" charset="0"/>
              </a:rPr>
              <a:t>8. scenes-explains setting of the play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 smtClean="0">
                <a:latin typeface="Times New Roman" pitchFamily="18" charset="0"/>
              </a:rPr>
              <a:t>9. acts-division of the performance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400" dirty="0" smtClean="0">
                <a:latin typeface="Times New Roman" pitchFamily="18" charset="0"/>
              </a:rPr>
              <a:t>10. The colon : lets the reader know someone is about to speak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477000" cy="563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Papyrus" panose="03070502060502030205" pitchFamily="66" charset="0"/>
              </a:rPr>
              <a:t>Poetry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35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smtClean="0">
                <a:latin typeface="Comic Sans MS" pitchFamily="66" charset="0"/>
              </a:rPr>
              <a:t>Poetry’s Purpose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>
                <a:latin typeface="Times New Roman" pitchFamily="18" charset="0"/>
              </a:rPr>
              <a:t>Poetry is a form of writing that is meant to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    	1.  entertain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		2.  express</a:t>
            </a:r>
          </a:p>
        </p:txBody>
      </p:sp>
      <p:pic>
        <p:nvPicPr>
          <p:cNvPr id="6148" name="Picture 6" descr="MCj02875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26797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smtClean="0">
                <a:latin typeface="Comic Sans MS" pitchFamily="66" charset="0"/>
              </a:rPr>
              <a:t>Text Features of Poetry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>
                <a:latin typeface="Times New Roman" pitchFamily="18" charset="0"/>
              </a:rPr>
              <a:t>There are several features of poetry that make it unique from other forms of writing.  These are:</a:t>
            </a:r>
          </a:p>
          <a:p>
            <a:pPr eaLnBrk="1" hangingPunct="1">
              <a:defRPr/>
            </a:pPr>
            <a:endParaRPr lang="en-US" altLang="en-US" sz="5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smtClean="0">
                <a:latin typeface="Comic Sans MS" pitchFamily="66" charset="0"/>
              </a:rPr>
              <a:t>Text Features of Poetry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4400" dirty="0" smtClean="0">
                <a:latin typeface="Times New Roman" pitchFamily="18" charset="0"/>
              </a:rPr>
              <a:t>Broken sentences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4400" dirty="0" smtClean="0">
                <a:latin typeface="Times New Roman" pitchFamily="18" charset="0"/>
              </a:rPr>
              <a:t>Written in stanzas(groups of lines)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4400" dirty="0" smtClean="0">
                <a:latin typeface="Times New Roman" pitchFamily="18" charset="0"/>
              </a:rPr>
              <a:t>Uses sound devices (rhyme, alliteration, and onomatopoeia)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sz="4400" dirty="0" smtClean="0">
                <a:latin typeface="Times New Roman" pitchFamily="18" charset="0"/>
              </a:rPr>
              <a:t>Written in verse with the use of patterns, rhyme, or rhythm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altLang="en-US" sz="2400" smtClean="0">
                <a:latin typeface="Comic Sans MS" pitchFamily="66" charset="0"/>
              </a:rPr>
              <a:t>Text Features of Poetry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 startAt="5"/>
              <a:defRPr/>
            </a:pPr>
            <a:r>
              <a:rPr lang="en-US" altLang="en-US" sz="5000" dirty="0" smtClean="0">
                <a:latin typeface="Times New Roman" pitchFamily="18" charset="0"/>
              </a:rPr>
              <a:t>Setting-time and place of poem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5"/>
              <a:defRPr/>
            </a:pPr>
            <a:r>
              <a:rPr lang="en-US" altLang="en-US" sz="5000" dirty="0" smtClean="0">
                <a:latin typeface="Times New Roman" pitchFamily="18" charset="0"/>
              </a:rPr>
              <a:t>Rhythm-patterns of sound made by syllables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5"/>
              <a:defRPr/>
            </a:pPr>
            <a:r>
              <a:rPr lang="en-US" altLang="en-US" sz="5000" dirty="0" smtClean="0">
                <a:latin typeface="Times New Roman" pitchFamily="18" charset="0"/>
              </a:rPr>
              <a:t>Verse with regular meter or a fixed rhyme scheme-lines 1 and 3 rhyme or lines 2 and 4 rhyme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 startAt="5"/>
              <a:defRPr/>
            </a:pPr>
            <a:r>
              <a:rPr lang="en-US" altLang="en-US" sz="5000" dirty="0" smtClean="0">
                <a:latin typeface="Times New Roman" pitchFamily="18" charset="0"/>
              </a:rPr>
              <a:t>Verse is each line in the poem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477000" cy="563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Prose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350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 smtClean="0">
                <a:latin typeface="Comic Sans MS" pitchFamily="66" charset="0"/>
              </a:rPr>
              <a:t>Prose’s Purpose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5400" smtClean="0">
                <a:latin typeface="Times New Roman" pitchFamily="18" charset="0"/>
              </a:rPr>
              <a:t>Prose is a form of writing that is meant to: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    	1.  inform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		2.  entertain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		3.  express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5400" smtClean="0">
                <a:latin typeface="Times New Roman" pitchFamily="18" charset="0"/>
              </a:rPr>
              <a:t>		4.  persuade</a:t>
            </a:r>
          </a:p>
        </p:txBody>
      </p:sp>
      <p:pic>
        <p:nvPicPr>
          <p:cNvPr id="11268" name="Picture 4" descr="MCj041239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3124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 smtClean="0">
                <a:latin typeface="Comic Sans MS" pitchFamily="66" charset="0"/>
              </a:rPr>
              <a:t>Text Features of Prose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4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smtClean="0">
                <a:latin typeface="Times New Roman" pitchFamily="18" charset="0"/>
              </a:rPr>
              <a:t>There are several features of prose that make it unique from other forms of writing.  These are:</a:t>
            </a:r>
          </a:p>
          <a:p>
            <a:pPr eaLnBrk="1" hangingPunct="1">
              <a:defRPr/>
            </a:pPr>
            <a:endParaRPr lang="en-US" altLang="en-US" sz="5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416</TotalTime>
  <Words>395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Curlz MT</vt:lpstr>
      <vt:lpstr>Comic Sans MS</vt:lpstr>
      <vt:lpstr>Times New Roman</vt:lpstr>
      <vt:lpstr>Slit</vt:lpstr>
      <vt:lpstr>Poetry, Prose, and Plays</vt:lpstr>
      <vt:lpstr>PowerPoint Presentation</vt:lpstr>
      <vt:lpstr>Poetry’s Purpose</vt:lpstr>
      <vt:lpstr>Text Features of Poetry</vt:lpstr>
      <vt:lpstr>Text Features of Poetry</vt:lpstr>
      <vt:lpstr>Text Features of Poetry</vt:lpstr>
      <vt:lpstr>PowerPoint Presentation</vt:lpstr>
      <vt:lpstr>Prose’s Purpose</vt:lpstr>
      <vt:lpstr>Text Features of Prose</vt:lpstr>
      <vt:lpstr>Text Features of Prose</vt:lpstr>
      <vt:lpstr>Text Features of Prose</vt:lpstr>
      <vt:lpstr>PowerPoint Presentation</vt:lpstr>
      <vt:lpstr>Play’s Purpose</vt:lpstr>
      <vt:lpstr>Text Features of Plays</vt:lpstr>
      <vt:lpstr>Text Features of Plays</vt:lpstr>
      <vt:lpstr>Text Features of Plays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Poetry, Prose, and Drama</dc:title>
  <dc:creator>jcs</dc:creator>
  <cp:lastModifiedBy>Grupp, Jennifer</cp:lastModifiedBy>
  <cp:revision>42</cp:revision>
  <cp:lastPrinted>2020-01-24T17:15:24Z</cp:lastPrinted>
  <dcterms:created xsi:type="dcterms:W3CDTF">2008-03-24T18:54:47Z</dcterms:created>
  <dcterms:modified xsi:type="dcterms:W3CDTF">2020-01-24T18:19:59Z</dcterms:modified>
</cp:coreProperties>
</file>